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7"/>
  </p:notesMasterIdLst>
  <p:sldIdLst>
    <p:sldId id="256" r:id="rId2"/>
    <p:sldId id="301" r:id="rId3"/>
    <p:sldId id="259" r:id="rId4"/>
    <p:sldId id="421" r:id="rId5"/>
    <p:sldId id="263" r:id="rId6"/>
    <p:sldId id="325" r:id="rId7"/>
    <p:sldId id="422" r:id="rId8"/>
    <p:sldId id="324" r:id="rId9"/>
    <p:sldId id="320" r:id="rId10"/>
    <p:sldId id="321" r:id="rId11"/>
    <p:sldId id="424" r:id="rId12"/>
    <p:sldId id="304" r:id="rId13"/>
    <p:sldId id="423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323" r:id="rId23"/>
    <p:sldId id="307" r:id="rId24"/>
    <p:sldId id="316" r:id="rId25"/>
    <p:sldId id="276" r:id="rId26"/>
  </p:sldIdLst>
  <p:sldSz cx="9144000" cy="5143500" type="screen16x9"/>
  <p:notesSz cx="6735763" cy="9866313"/>
  <p:embeddedFontLst>
    <p:embeddedFont>
      <p:font typeface="Bebas Neue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" panose="02040503050406030204" pitchFamily="18" charset="0"/>
      <p:regular r:id="rId33"/>
      <p:bold r:id="rId34"/>
      <p:italic r:id="rId35"/>
      <p:boldItalic r:id="rId36"/>
    </p:embeddedFont>
    <p:embeddedFont>
      <p:font typeface="Comic Sans MS" panose="030F0702030302020204" pitchFamily="66" charset="0"/>
      <p:regular r:id="rId37"/>
      <p:bold r:id="rId38"/>
      <p:italic r:id="rId39"/>
      <p:boldItalic r:id="rId40"/>
    </p:embeddedFont>
    <p:embeddedFont>
      <p:font typeface="Hammersmith One" panose="020B0604020202020204" charset="0"/>
      <p:regular r:id="rId41"/>
    </p:embeddedFont>
    <p:embeddedFont>
      <p:font typeface="Quicksand Medium" panose="020B0604020202020204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8C4932-1561-4F93-88BC-7080C5941ECA}">
  <a:tblStyle styleId="{1F8C4932-1561-4F93-88BC-7080C5941E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57" autoAdjust="0"/>
  </p:normalViewPr>
  <p:slideViewPr>
    <p:cSldViewPr snapToGrid="0">
      <p:cViewPr varScale="1">
        <p:scale>
          <a:sx n="104" d="100"/>
          <a:sy n="104" d="100"/>
        </p:scale>
        <p:origin x="77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p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221ab9606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221ab9606b_0_6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268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221ab9606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221ab9606b_0_6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3383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13c639c5e66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13c639c5e66_0_9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123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221ab9606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221ab9606b_0_6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0843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221ab9606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221ab9606b_0_6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9448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221ab9606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221ab9606b_0_6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7756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221ab9606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221ab9606b_0_6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828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221ab9606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221ab9606b_0_6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8858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221ab9606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221ab9606b_0_6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290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221ab9606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221ab9606b_0_6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4486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11fba705b9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11fba705b9b_1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7651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221ab9606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221ab9606b_0_6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577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221ab9606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221ab9606b_0_6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060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1221ab9606b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1221ab9606b_0_8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5235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1221ab9606b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1221ab9606b_0_8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4824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g1221ab9606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5" name="Google Shape;1255;g1221ab9606b_0_2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8752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1221ab9606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2" name="Google Shape;1702;g1221ab9606b_0_13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221ab9606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221ab9606b_0_6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221ab9606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221ab9606b_0_6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8945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221ab9606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221ab9606b_0_6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7778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221ab9606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221ab9606b_0_6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7297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221ab9606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221ab9606b_0_6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186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221ab9606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221ab9606b_0_6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4756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79600" y="1410550"/>
            <a:ext cx="5962200" cy="20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9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79600" y="3266550"/>
            <a:ext cx="5918400" cy="40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8100000">
            <a:off x="-192229" y="-17447"/>
            <a:ext cx="853142" cy="1104889"/>
            <a:chOff x="2833850" y="2350550"/>
            <a:chExt cx="853150" cy="1104900"/>
          </a:xfrm>
        </p:grpSpPr>
        <p:sp>
          <p:nvSpPr>
            <p:cNvPr id="12" name="Google Shape;12;p2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8697874">
            <a:off x="826879" y="-244003"/>
            <a:ext cx="804944" cy="1182558"/>
            <a:chOff x="9601332" y="3570186"/>
            <a:chExt cx="1128185" cy="1562191"/>
          </a:xfrm>
        </p:grpSpPr>
        <p:sp>
          <p:nvSpPr>
            <p:cNvPr id="15" name="Google Shape;15;p2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-1506053">
            <a:off x="7352653" y="3850784"/>
            <a:ext cx="1021051" cy="1629906"/>
            <a:chOff x="8529317" y="3813271"/>
            <a:chExt cx="934909" cy="1492397"/>
          </a:xfrm>
        </p:grpSpPr>
        <p:sp>
          <p:nvSpPr>
            <p:cNvPr id="24" name="Google Shape;24;p2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-1506053">
            <a:off x="8166512" y="3503552"/>
            <a:ext cx="1232135" cy="1706130"/>
            <a:chOff x="9601332" y="3570186"/>
            <a:chExt cx="1128185" cy="1562191"/>
          </a:xfrm>
        </p:grpSpPr>
        <p:sp>
          <p:nvSpPr>
            <p:cNvPr id="27" name="Google Shape;27;p2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8100000">
            <a:off x="7581850" y="-532081"/>
            <a:ext cx="1016742" cy="1623027"/>
            <a:chOff x="8529317" y="3813271"/>
            <a:chExt cx="934909" cy="1492397"/>
          </a:xfrm>
        </p:grpSpPr>
        <p:sp>
          <p:nvSpPr>
            <p:cNvPr id="36" name="Google Shape;36;p2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2"/>
          <p:cNvGrpSpPr/>
          <p:nvPr/>
        </p:nvGrpSpPr>
        <p:grpSpPr>
          <a:xfrm rot="-6600067">
            <a:off x="8121577" y="-50117"/>
            <a:ext cx="1441567" cy="1680320"/>
            <a:chOff x="6332867" y="4307670"/>
            <a:chExt cx="1325460" cy="1544983"/>
          </a:xfrm>
        </p:grpSpPr>
        <p:sp>
          <p:nvSpPr>
            <p:cNvPr id="39" name="Google Shape;39;p2"/>
            <p:cNvSpPr/>
            <p:nvPr/>
          </p:nvSpPr>
          <p:spPr>
            <a:xfrm rot="-899960">
              <a:off x="6463938" y="4425628"/>
              <a:ext cx="1063318" cy="1152866"/>
            </a:xfrm>
            <a:custGeom>
              <a:avLst/>
              <a:gdLst/>
              <a:ahLst/>
              <a:cxnLst/>
              <a:rect l="l" t="t" r="r" b="b"/>
              <a:pathLst>
                <a:path w="42534" h="46116" extrusionOk="0">
                  <a:moveTo>
                    <a:pt x="19466" y="1"/>
                  </a:moveTo>
                  <a:cubicBezTo>
                    <a:pt x="17331" y="1"/>
                    <a:pt x="15514" y="2890"/>
                    <a:pt x="16156" y="8991"/>
                  </a:cubicBezTo>
                  <a:cubicBezTo>
                    <a:pt x="14254" y="4366"/>
                    <a:pt x="12170" y="2486"/>
                    <a:pt x="10570" y="2486"/>
                  </a:cubicBezTo>
                  <a:cubicBezTo>
                    <a:pt x="7427" y="2486"/>
                    <a:pt x="6150" y="9740"/>
                    <a:pt x="11786" y="17697"/>
                  </a:cubicBezTo>
                  <a:cubicBezTo>
                    <a:pt x="10636" y="16102"/>
                    <a:pt x="8702" y="14888"/>
                    <a:pt x="7051" y="14888"/>
                  </a:cubicBezTo>
                  <a:cubicBezTo>
                    <a:pt x="5733" y="14888"/>
                    <a:pt x="4595" y="15661"/>
                    <a:pt x="4181" y="17630"/>
                  </a:cubicBezTo>
                  <a:cubicBezTo>
                    <a:pt x="3780" y="22301"/>
                    <a:pt x="6549" y="26370"/>
                    <a:pt x="9685" y="29973"/>
                  </a:cubicBezTo>
                  <a:cubicBezTo>
                    <a:pt x="8309" y="28427"/>
                    <a:pt x="6009" y="27440"/>
                    <a:pt x="4056" y="27440"/>
                  </a:cubicBezTo>
                  <a:cubicBezTo>
                    <a:pt x="1796" y="27440"/>
                    <a:pt x="1" y="28763"/>
                    <a:pt x="645" y="32074"/>
                  </a:cubicBezTo>
                  <a:cubicBezTo>
                    <a:pt x="2766" y="40250"/>
                    <a:pt x="11306" y="46115"/>
                    <a:pt x="20290" y="46115"/>
                  </a:cubicBezTo>
                  <a:cubicBezTo>
                    <a:pt x="22045" y="46115"/>
                    <a:pt x="23818" y="45891"/>
                    <a:pt x="25563" y="45417"/>
                  </a:cubicBezTo>
                  <a:cubicBezTo>
                    <a:pt x="42533" y="40830"/>
                    <a:pt x="42325" y="21360"/>
                    <a:pt x="36951" y="21360"/>
                  </a:cubicBezTo>
                  <a:cubicBezTo>
                    <a:pt x="35565" y="21360"/>
                    <a:pt x="33835" y="22656"/>
                    <a:pt x="31967" y="25836"/>
                  </a:cubicBezTo>
                  <a:cubicBezTo>
                    <a:pt x="33702" y="20866"/>
                    <a:pt x="34636" y="13294"/>
                    <a:pt x="32034" y="9992"/>
                  </a:cubicBezTo>
                  <a:cubicBezTo>
                    <a:pt x="31147" y="8858"/>
                    <a:pt x="30219" y="8392"/>
                    <a:pt x="29330" y="8392"/>
                  </a:cubicBezTo>
                  <a:cubicBezTo>
                    <a:pt x="27212" y="8392"/>
                    <a:pt x="25316" y="11043"/>
                    <a:pt x="24729" y="13628"/>
                  </a:cubicBezTo>
                  <a:cubicBezTo>
                    <a:pt x="25479" y="4773"/>
                    <a:pt x="22210" y="1"/>
                    <a:pt x="19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-899960">
              <a:off x="6787378" y="4685756"/>
              <a:ext cx="586257" cy="1109942"/>
            </a:xfrm>
            <a:custGeom>
              <a:avLst/>
              <a:gdLst/>
              <a:ahLst/>
              <a:cxnLst/>
              <a:rect l="l" t="t" r="r" b="b"/>
              <a:pathLst>
                <a:path w="23451" h="44399" extrusionOk="0">
                  <a:moveTo>
                    <a:pt x="11175" y="0"/>
                  </a:moveTo>
                  <a:cubicBezTo>
                    <a:pt x="11009" y="0"/>
                    <a:pt x="10875" y="167"/>
                    <a:pt x="10875" y="300"/>
                  </a:cubicBezTo>
                  <a:cubicBezTo>
                    <a:pt x="11042" y="2869"/>
                    <a:pt x="10508" y="5437"/>
                    <a:pt x="9441" y="7739"/>
                  </a:cubicBezTo>
                  <a:cubicBezTo>
                    <a:pt x="8807" y="6138"/>
                    <a:pt x="8140" y="4603"/>
                    <a:pt x="7473" y="3069"/>
                  </a:cubicBezTo>
                  <a:cubicBezTo>
                    <a:pt x="7395" y="2940"/>
                    <a:pt x="7278" y="2891"/>
                    <a:pt x="7151" y="2891"/>
                  </a:cubicBezTo>
                  <a:cubicBezTo>
                    <a:pt x="7114" y="2891"/>
                    <a:pt x="7077" y="2895"/>
                    <a:pt x="7039" y="2902"/>
                  </a:cubicBezTo>
                  <a:cubicBezTo>
                    <a:pt x="6872" y="2969"/>
                    <a:pt x="6839" y="3136"/>
                    <a:pt x="6872" y="3302"/>
                  </a:cubicBezTo>
                  <a:cubicBezTo>
                    <a:pt x="8474" y="6772"/>
                    <a:pt x="9841" y="10374"/>
                    <a:pt x="10975" y="13977"/>
                  </a:cubicBezTo>
                  <a:lnTo>
                    <a:pt x="10942" y="13977"/>
                  </a:lnTo>
                  <a:cubicBezTo>
                    <a:pt x="10319" y="14073"/>
                    <a:pt x="9689" y="14120"/>
                    <a:pt x="9060" y="14120"/>
                  </a:cubicBezTo>
                  <a:cubicBezTo>
                    <a:pt x="5980" y="14120"/>
                    <a:pt x="2900" y="12991"/>
                    <a:pt x="601" y="10941"/>
                  </a:cubicBezTo>
                  <a:cubicBezTo>
                    <a:pt x="548" y="10888"/>
                    <a:pt x="484" y="10867"/>
                    <a:pt x="418" y="10867"/>
                  </a:cubicBezTo>
                  <a:cubicBezTo>
                    <a:pt x="318" y="10867"/>
                    <a:pt x="214" y="10915"/>
                    <a:pt x="134" y="10975"/>
                  </a:cubicBezTo>
                  <a:cubicBezTo>
                    <a:pt x="1" y="11108"/>
                    <a:pt x="34" y="11308"/>
                    <a:pt x="168" y="11442"/>
                  </a:cubicBezTo>
                  <a:cubicBezTo>
                    <a:pt x="2069" y="13143"/>
                    <a:pt x="4504" y="14244"/>
                    <a:pt x="7006" y="14611"/>
                  </a:cubicBezTo>
                  <a:cubicBezTo>
                    <a:pt x="7673" y="14711"/>
                    <a:pt x="8348" y="14761"/>
                    <a:pt x="9024" y="14761"/>
                  </a:cubicBezTo>
                  <a:cubicBezTo>
                    <a:pt x="9699" y="14761"/>
                    <a:pt x="10375" y="14711"/>
                    <a:pt x="11042" y="14611"/>
                  </a:cubicBezTo>
                  <a:cubicBezTo>
                    <a:pt x="11109" y="14611"/>
                    <a:pt x="11142" y="14577"/>
                    <a:pt x="11175" y="14577"/>
                  </a:cubicBezTo>
                  <a:cubicBezTo>
                    <a:pt x="12343" y="18313"/>
                    <a:pt x="13310" y="22149"/>
                    <a:pt x="13977" y="26085"/>
                  </a:cubicBezTo>
                  <a:cubicBezTo>
                    <a:pt x="13525" y="26124"/>
                    <a:pt x="13071" y="26143"/>
                    <a:pt x="12617" y="26143"/>
                  </a:cubicBezTo>
                  <a:cubicBezTo>
                    <a:pt x="9124" y="26143"/>
                    <a:pt x="5637" y="25020"/>
                    <a:pt x="2803" y="22983"/>
                  </a:cubicBezTo>
                  <a:cubicBezTo>
                    <a:pt x="2751" y="22957"/>
                    <a:pt x="2689" y="22941"/>
                    <a:pt x="2627" y="22941"/>
                  </a:cubicBezTo>
                  <a:cubicBezTo>
                    <a:pt x="2529" y="22941"/>
                    <a:pt x="2430" y="22981"/>
                    <a:pt x="2369" y="23083"/>
                  </a:cubicBezTo>
                  <a:cubicBezTo>
                    <a:pt x="2302" y="23217"/>
                    <a:pt x="2302" y="23417"/>
                    <a:pt x="2469" y="23484"/>
                  </a:cubicBezTo>
                  <a:cubicBezTo>
                    <a:pt x="4671" y="25085"/>
                    <a:pt x="7306" y="26119"/>
                    <a:pt x="9975" y="26552"/>
                  </a:cubicBezTo>
                  <a:cubicBezTo>
                    <a:pt x="10905" y="26692"/>
                    <a:pt x="11851" y="26750"/>
                    <a:pt x="12792" y="26750"/>
                  </a:cubicBezTo>
                  <a:cubicBezTo>
                    <a:pt x="13200" y="26750"/>
                    <a:pt x="13607" y="26739"/>
                    <a:pt x="14011" y="26719"/>
                  </a:cubicBezTo>
                  <a:lnTo>
                    <a:pt x="14044" y="26719"/>
                  </a:lnTo>
                  <a:cubicBezTo>
                    <a:pt x="15045" y="32457"/>
                    <a:pt x="15545" y="38294"/>
                    <a:pt x="15479" y="44098"/>
                  </a:cubicBezTo>
                  <a:cubicBezTo>
                    <a:pt x="15479" y="44265"/>
                    <a:pt x="15612" y="44399"/>
                    <a:pt x="15712" y="44399"/>
                  </a:cubicBezTo>
                  <a:lnTo>
                    <a:pt x="15779" y="44399"/>
                  </a:lnTo>
                  <a:cubicBezTo>
                    <a:pt x="15946" y="44399"/>
                    <a:pt x="16112" y="44265"/>
                    <a:pt x="16112" y="44098"/>
                  </a:cubicBezTo>
                  <a:cubicBezTo>
                    <a:pt x="16146" y="38961"/>
                    <a:pt x="15779" y="33891"/>
                    <a:pt x="15012" y="28787"/>
                  </a:cubicBezTo>
                  <a:cubicBezTo>
                    <a:pt x="18381" y="27653"/>
                    <a:pt x="21349" y="25452"/>
                    <a:pt x="23384" y="22583"/>
                  </a:cubicBezTo>
                  <a:cubicBezTo>
                    <a:pt x="23451" y="22416"/>
                    <a:pt x="23384" y="22216"/>
                    <a:pt x="23284" y="22116"/>
                  </a:cubicBezTo>
                  <a:cubicBezTo>
                    <a:pt x="23232" y="22090"/>
                    <a:pt x="23171" y="22074"/>
                    <a:pt x="23109" y="22074"/>
                  </a:cubicBezTo>
                  <a:cubicBezTo>
                    <a:pt x="23011" y="22074"/>
                    <a:pt x="22912" y="22114"/>
                    <a:pt x="22850" y="22216"/>
                  </a:cubicBezTo>
                  <a:cubicBezTo>
                    <a:pt x="20882" y="24951"/>
                    <a:pt x="18114" y="27053"/>
                    <a:pt x="14878" y="28187"/>
                  </a:cubicBezTo>
                  <a:cubicBezTo>
                    <a:pt x="14344" y="24684"/>
                    <a:pt x="13611" y="21215"/>
                    <a:pt x="12677" y="17779"/>
                  </a:cubicBezTo>
                  <a:cubicBezTo>
                    <a:pt x="14678" y="15411"/>
                    <a:pt x="16112" y="12576"/>
                    <a:pt x="16846" y="9607"/>
                  </a:cubicBezTo>
                  <a:cubicBezTo>
                    <a:pt x="16880" y="9440"/>
                    <a:pt x="16813" y="9273"/>
                    <a:pt x="16646" y="9240"/>
                  </a:cubicBezTo>
                  <a:cubicBezTo>
                    <a:pt x="16618" y="9234"/>
                    <a:pt x="16590" y="9232"/>
                    <a:pt x="16563" y="9232"/>
                  </a:cubicBezTo>
                  <a:cubicBezTo>
                    <a:pt x="16427" y="9232"/>
                    <a:pt x="16307" y="9301"/>
                    <a:pt x="16279" y="9440"/>
                  </a:cubicBezTo>
                  <a:cubicBezTo>
                    <a:pt x="15612" y="12209"/>
                    <a:pt x="14278" y="14844"/>
                    <a:pt x="12510" y="17046"/>
                  </a:cubicBezTo>
                  <a:cubicBezTo>
                    <a:pt x="11709" y="14177"/>
                    <a:pt x="10775" y="11275"/>
                    <a:pt x="9708" y="8506"/>
                  </a:cubicBezTo>
                  <a:lnTo>
                    <a:pt x="9774" y="8439"/>
                  </a:lnTo>
                  <a:cubicBezTo>
                    <a:pt x="11109" y="5938"/>
                    <a:pt x="11676" y="3102"/>
                    <a:pt x="11509" y="267"/>
                  </a:cubicBezTo>
                  <a:cubicBezTo>
                    <a:pt x="11509" y="100"/>
                    <a:pt x="11342" y="0"/>
                    <a:pt x="11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24"/>
          <p:cNvGrpSpPr/>
          <p:nvPr/>
        </p:nvGrpSpPr>
        <p:grpSpPr>
          <a:xfrm rot="8520626">
            <a:off x="-257053" y="61227"/>
            <a:ext cx="981246" cy="1444833"/>
            <a:chOff x="3922000" y="2234050"/>
            <a:chExt cx="981275" cy="1444875"/>
          </a:xfrm>
        </p:grpSpPr>
        <p:sp>
          <p:nvSpPr>
            <p:cNvPr id="576" name="Google Shape;576;p24"/>
            <p:cNvSpPr/>
            <p:nvPr/>
          </p:nvSpPr>
          <p:spPr>
            <a:xfrm>
              <a:off x="3922000" y="2234050"/>
              <a:ext cx="981275" cy="1221975"/>
            </a:xfrm>
            <a:custGeom>
              <a:avLst/>
              <a:gdLst/>
              <a:ahLst/>
              <a:cxnLst/>
              <a:rect l="l" t="t" r="r" b="b"/>
              <a:pathLst>
                <a:path w="39251" h="48879" extrusionOk="0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4041400" y="2377025"/>
              <a:ext cx="722200" cy="1301900"/>
            </a:xfrm>
            <a:custGeom>
              <a:avLst/>
              <a:gdLst/>
              <a:ahLst/>
              <a:cxnLst/>
              <a:rect l="l" t="t" r="r" b="b"/>
              <a:pathLst>
                <a:path w="28888" h="52076" extrusionOk="0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24"/>
          <p:cNvGrpSpPr/>
          <p:nvPr/>
        </p:nvGrpSpPr>
        <p:grpSpPr>
          <a:xfrm rot="9413182" flipH="1">
            <a:off x="920808" y="-322109"/>
            <a:ext cx="940777" cy="1056709"/>
            <a:chOff x="1603825" y="2277075"/>
            <a:chExt cx="1062450" cy="1193375"/>
          </a:xfrm>
        </p:grpSpPr>
        <p:sp>
          <p:nvSpPr>
            <p:cNvPr id="579" name="Google Shape;579;p24"/>
            <p:cNvSpPr/>
            <p:nvPr/>
          </p:nvSpPr>
          <p:spPr>
            <a:xfrm>
              <a:off x="1603825" y="2277075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1764775" y="2479550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24"/>
          <p:cNvGrpSpPr/>
          <p:nvPr/>
        </p:nvGrpSpPr>
        <p:grpSpPr>
          <a:xfrm rot="-2885086" flipH="1">
            <a:off x="7990251" y="4169319"/>
            <a:ext cx="591248" cy="1451209"/>
            <a:chOff x="2978125" y="596500"/>
            <a:chExt cx="591275" cy="1451275"/>
          </a:xfrm>
        </p:grpSpPr>
        <p:sp>
          <p:nvSpPr>
            <p:cNvPr id="582" name="Google Shape;582;p24"/>
            <p:cNvSpPr/>
            <p:nvPr/>
          </p:nvSpPr>
          <p:spPr>
            <a:xfrm>
              <a:off x="2978125" y="596500"/>
              <a:ext cx="591275" cy="1200000"/>
            </a:xfrm>
            <a:custGeom>
              <a:avLst/>
              <a:gdLst/>
              <a:ahLst/>
              <a:cxnLst/>
              <a:rect l="l" t="t" r="r" b="b"/>
              <a:pathLst>
                <a:path w="23651" h="48000" extrusionOk="0">
                  <a:moveTo>
                    <a:pt x="10813" y="0"/>
                  </a:moveTo>
                  <a:cubicBezTo>
                    <a:pt x="9297" y="0"/>
                    <a:pt x="7778" y="806"/>
                    <a:pt x="6706" y="1910"/>
                  </a:cubicBezTo>
                  <a:cubicBezTo>
                    <a:pt x="5571" y="3077"/>
                    <a:pt x="4904" y="4645"/>
                    <a:pt x="4337" y="6146"/>
                  </a:cubicBezTo>
                  <a:cubicBezTo>
                    <a:pt x="1535" y="13351"/>
                    <a:pt x="568" y="21090"/>
                    <a:pt x="201" y="28829"/>
                  </a:cubicBezTo>
                  <a:cubicBezTo>
                    <a:pt x="1" y="33332"/>
                    <a:pt x="34" y="38036"/>
                    <a:pt x="2069" y="42039"/>
                  </a:cubicBezTo>
                  <a:cubicBezTo>
                    <a:pt x="3823" y="45379"/>
                    <a:pt x="7389" y="48000"/>
                    <a:pt x="11022" y="48000"/>
                  </a:cubicBezTo>
                  <a:cubicBezTo>
                    <a:pt x="11742" y="48000"/>
                    <a:pt x="12465" y="47897"/>
                    <a:pt x="13177" y="47676"/>
                  </a:cubicBezTo>
                  <a:cubicBezTo>
                    <a:pt x="13259" y="47683"/>
                    <a:pt x="13342" y="47687"/>
                    <a:pt x="13426" y="47687"/>
                  </a:cubicBezTo>
                  <a:cubicBezTo>
                    <a:pt x="14899" y="47687"/>
                    <a:pt x="16544" y="46597"/>
                    <a:pt x="17680" y="45208"/>
                  </a:cubicBezTo>
                  <a:cubicBezTo>
                    <a:pt x="18881" y="43740"/>
                    <a:pt x="19648" y="41905"/>
                    <a:pt x="20249" y="40071"/>
                  </a:cubicBezTo>
                  <a:cubicBezTo>
                    <a:pt x="23251" y="31231"/>
                    <a:pt x="23651" y="21524"/>
                    <a:pt x="21349" y="12484"/>
                  </a:cubicBezTo>
                  <a:cubicBezTo>
                    <a:pt x="20649" y="9682"/>
                    <a:pt x="19681" y="6914"/>
                    <a:pt x="18014" y="4645"/>
                  </a:cubicBezTo>
                  <a:cubicBezTo>
                    <a:pt x="16346" y="2310"/>
                    <a:pt x="13877" y="476"/>
                    <a:pt x="11075" y="9"/>
                  </a:cubicBezTo>
                  <a:cubicBezTo>
                    <a:pt x="10988" y="3"/>
                    <a:pt x="10901" y="0"/>
                    <a:pt x="10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3250825" y="727625"/>
              <a:ext cx="65900" cy="1320150"/>
            </a:xfrm>
            <a:custGeom>
              <a:avLst/>
              <a:gdLst/>
              <a:ahLst/>
              <a:cxnLst/>
              <a:rect l="l" t="t" r="r" b="b"/>
              <a:pathLst>
                <a:path w="2636" h="52806" extrusionOk="0">
                  <a:moveTo>
                    <a:pt x="301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768" y="17647"/>
                    <a:pt x="1969" y="35159"/>
                    <a:pt x="634" y="52472"/>
                  </a:cubicBezTo>
                  <a:cubicBezTo>
                    <a:pt x="601" y="52638"/>
                    <a:pt x="734" y="52805"/>
                    <a:pt x="935" y="52805"/>
                  </a:cubicBezTo>
                  <a:cubicBezTo>
                    <a:pt x="1101" y="52805"/>
                    <a:pt x="1235" y="52672"/>
                    <a:pt x="1268" y="52505"/>
                  </a:cubicBezTo>
                  <a:cubicBezTo>
                    <a:pt x="2636" y="35159"/>
                    <a:pt x="2436" y="17613"/>
                    <a:pt x="634" y="301"/>
                  </a:cubicBezTo>
                  <a:cubicBezTo>
                    <a:pt x="634" y="134"/>
                    <a:pt x="468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24"/>
          <p:cNvGrpSpPr/>
          <p:nvPr/>
        </p:nvGrpSpPr>
        <p:grpSpPr>
          <a:xfrm rot="-1800122" flipH="1">
            <a:off x="8415631" y="3739707"/>
            <a:ext cx="808128" cy="1189926"/>
            <a:chOff x="3922000" y="2234050"/>
            <a:chExt cx="981275" cy="1444875"/>
          </a:xfrm>
        </p:grpSpPr>
        <p:sp>
          <p:nvSpPr>
            <p:cNvPr id="585" name="Google Shape;585;p24"/>
            <p:cNvSpPr/>
            <p:nvPr/>
          </p:nvSpPr>
          <p:spPr>
            <a:xfrm>
              <a:off x="3922000" y="2234050"/>
              <a:ext cx="981275" cy="1221975"/>
            </a:xfrm>
            <a:custGeom>
              <a:avLst/>
              <a:gdLst/>
              <a:ahLst/>
              <a:cxnLst/>
              <a:rect l="l" t="t" r="r" b="b"/>
              <a:pathLst>
                <a:path w="39251" h="48879" extrusionOk="0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4041400" y="2377025"/>
              <a:ext cx="722200" cy="1301900"/>
            </a:xfrm>
            <a:custGeom>
              <a:avLst/>
              <a:gdLst/>
              <a:ahLst/>
              <a:cxnLst/>
              <a:rect l="l" t="t" r="r" b="b"/>
              <a:pathLst>
                <a:path w="28888" h="52076" extrusionOk="0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24"/>
          <p:cNvGrpSpPr/>
          <p:nvPr/>
        </p:nvGrpSpPr>
        <p:grpSpPr>
          <a:xfrm rot="2760288" flipH="1">
            <a:off x="596786" y="4162751"/>
            <a:ext cx="668002" cy="1401854"/>
            <a:chOff x="3912125" y="621725"/>
            <a:chExt cx="668000" cy="1401850"/>
          </a:xfrm>
        </p:grpSpPr>
        <p:sp>
          <p:nvSpPr>
            <p:cNvPr id="588" name="Google Shape;588;p24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24"/>
          <p:cNvGrpSpPr/>
          <p:nvPr/>
        </p:nvGrpSpPr>
        <p:grpSpPr>
          <a:xfrm rot="-7151584" flipH="1">
            <a:off x="8351970" y="196657"/>
            <a:ext cx="935448" cy="1312765"/>
            <a:chOff x="4841950" y="633750"/>
            <a:chExt cx="1039100" cy="1458225"/>
          </a:xfrm>
        </p:grpSpPr>
        <p:sp>
          <p:nvSpPr>
            <p:cNvPr id="591" name="Google Shape;591;p24"/>
            <p:cNvSpPr/>
            <p:nvPr/>
          </p:nvSpPr>
          <p:spPr>
            <a:xfrm>
              <a:off x="5362325" y="633750"/>
              <a:ext cx="201850" cy="558400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5051275" y="893575"/>
              <a:ext cx="274400" cy="495375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5506600" y="945150"/>
              <a:ext cx="361125" cy="404625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5431550" y="1347125"/>
              <a:ext cx="449500" cy="32537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5393200" y="1664125"/>
              <a:ext cx="451175" cy="247325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4878650" y="1156550"/>
              <a:ext cx="356125" cy="474250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4841950" y="1565725"/>
              <a:ext cx="308600" cy="314425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4970375" y="971975"/>
              <a:ext cx="723875" cy="1120000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24"/>
          <p:cNvGrpSpPr/>
          <p:nvPr/>
        </p:nvGrpSpPr>
        <p:grpSpPr>
          <a:xfrm rot="1676785" flipH="1">
            <a:off x="-17131" y="3730394"/>
            <a:ext cx="591217" cy="1451133"/>
            <a:chOff x="2978125" y="596500"/>
            <a:chExt cx="591275" cy="1451275"/>
          </a:xfrm>
        </p:grpSpPr>
        <p:sp>
          <p:nvSpPr>
            <p:cNvPr id="600" name="Google Shape;600;p24"/>
            <p:cNvSpPr/>
            <p:nvPr/>
          </p:nvSpPr>
          <p:spPr>
            <a:xfrm>
              <a:off x="2978125" y="596500"/>
              <a:ext cx="591275" cy="1200000"/>
            </a:xfrm>
            <a:custGeom>
              <a:avLst/>
              <a:gdLst/>
              <a:ahLst/>
              <a:cxnLst/>
              <a:rect l="l" t="t" r="r" b="b"/>
              <a:pathLst>
                <a:path w="23651" h="48000" extrusionOk="0">
                  <a:moveTo>
                    <a:pt x="10813" y="0"/>
                  </a:moveTo>
                  <a:cubicBezTo>
                    <a:pt x="9297" y="0"/>
                    <a:pt x="7778" y="806"/>
                    <a:pt x="6706" y="1910"/>
                  </a:cubicBezTo>
                  <a:cubicBezTo>
                    <a:pt x="5571" y="3077"/>
                    <a:pt x="4904" y="4645"/>
                    <a:pt x="4337" y="6146"/>
                  </a:cubicBezTo>
                  <a:cubicBezTo>
                    <a:pt x="1535" y="13351"/>
                    <a:pt x="568" y="21090"/>
                    <a:pt x="201" y="28829"/>
                  </a:cubicBezTo>
                  <a:cubicBezTo>
                    <a:pt x="1" y="33332"/>
                    <a:pt x="34" y="38036"/>
                    <a:pt x="2069" y="42039"/>
                  </a:cubicBezTo>
                  <a:cubicBezTo>
                    <a:pt x="3823" y="45379"/>
                    <a:pt x="7389" y="48000"/>
                    <a:pt x="11022" y="48000"/>
                  </a:cubicBezTo>
                  <a:cubicBezTo>
                    <a:pt x="11742" y="48000"/>
                    <a:pt x="12465" y="47897"/>
                    <a:pt x="13177" y="47676"/>
                  </a:cubicBezTo>
                  <a:cubicBezTo>
                    <a:pt x="13259" y="47683"/>
                    <a:pt x="13342" y="47687"/>
                    <a:pt x="13426" y="47687"/>
                  </a:cubicBezTo>
                  <a:cubicBezTo>
                    <a:pt x="14899" y="47687"/>
                    <a:pt x="16544" y="46597"/>
                    <a:pt x="17680" y="45208"/>
                  </a:cubicBezTo>
                  <a:cubicBezTo>
                    <a:pt x="18881" y="43740"/>
                    <a:pt x="19648" y="41905"/>
                    <a:pt x="20249" y="40071"/>
                  </a:cubicBezTo>
                  <a:cubicBezTo>
                    <a:pt x="23251" y="31231"/>
                    <a:pt x="23651" y="21524"/>
                    <a:pt x="21349" y="12484"/>
                  </a:cubicBezTo>
                  <a:cubicBezTo>
                    <a:pt x="20649" y="9682"/>
                    <a:pt x="19681" y="6914"/>
                    <a:pt x="18014" y="4645"/>
                  </a:cubicBezTo>
                  <a:cubicBezTo>
                    <a:pt x="16346" y="2310"/>
                    <a:pt x="13877" y="476"/>
                    <a:pt x="11075" y="9"/>
                  </a:cubicBezTo>
                  <a:cubicBezTo>
                    <a:pt x="10988" y="3"/>
                    <a:pt x="10901" y="0"/>
                    <a:pt x="10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3250825" y="727625"/>
              <a:ext cx="65900" cy="1320150"/>
            </a:xfrm>
            <a:custGeom>
              <a:avLst/>
              <a:gdLst/>
              <a:ahLst/>
              <a:cxnLst/>
              <a:rect l="l" t="t" r="r" b="b"/>
              <a:pathLst>
                <a:path w="2636" h="52806" extrusionOk="0">
                  <a:moveTo>
                    <a:pt x="301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768" y="17647"/>
                    <a:pt x="1969" y="35159"/>
                    <a:pt x="634" y="52472"/>
                  </a:cubicBezTo>
                  <a:cubicBezTo>
                    <a:pt x="601" y="52638"/>
                    <a:pt x="734" y="52805"/>
                    <a:pt x="935" y="52805"/>
                  </a:cubicBezTo>
                  <a:cubicBezTo>
                    <a:pt x="1101" y="52805"/>
                    <a:pt x="1235" y="52672"/>
                    <a:pt x="1268" y="52505"/>
                  </a:cubicBezTo>
                  <a:cubicBezTo>
                    <a:pt x="2636" y="35159"/>
                    <a:pt x="2436" y="17613"/>
                    <a:pt x="634" y="301"/>
                  </a:cubicBezTo>
                  <a:cubicBezTo>
                    <a:pt x="634" y="134"/>
                    <a:pt x="468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24"/>
          <p:cNvGrpSpPr/>
          <p:nvPr/>
        </p:nvGrpSpPr>
        <p:grpSpPr>
          <a:xfrm rot="-7655812" flipH="1">
            <a:off x="7796588" y="-298837"/>
            <a:ext cx="780013" cy="1010181"/>
            <a:chOff x="2833850" y="2350550"/>
            <a:chExt cx="853150" cy="1104900"/>
          </a:xfrm>
        </p:grpSpPr>
        <p:sp>
          <p:nvSpPr>
            <p:cNvPr id="603" name="Google Shape;603;p24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24"/>
          <p:cNvGrpSpPr/>
          <p:nvPr/>
        </p:nvGrpSpPr>
        <p:grpSpPr>
          <a:xfrm>
            <a:off x="6557744" y="581271"/>
            <a:ext cx="1667255" cy="1504197"/>
            <a:chOff x="540900" y="3060200"/>
            <a:chExt cx="2141350" cy="1931925"/>
          </a:xfrm>
        </p:grpSpPr>
        <p:sp>
          <p:nvSpPr>
            <p:cNvPr id="606" name="Google Shape;606;p24"/>
            <p:cNvSpPr/>
            <p:nvPr/>
          </p:nvSpPr>
          <p:spPr>
            <a:xfrm>
              <a:off x="540900" y="3060200"/>
              <a:ext cx="2141350" cy="1931925"/>
            </a:xfrm>
            <a:custGeom>
              <a:avLst/>
              <a:gdLst/>
              <a:ahLst/>
              <a:cxnLst/>
              <a:rect l="l" t="t" r="r" b="b"/>
              <a:pathLst>
                <a:path w="85654" h="77277" extrusionOk="0">
                  <a:moveTo>
                    <a:pt x="43942" y="0"/>
                  </a:moveTo>
                  <a:cubicBezTo>
                    <a:pt x="40087" y="0"/>
                    <a:pt x="37157" y="1896"/>
                    <a:pt x="34305" y="5113"/>
                  </a:cubicBezTo>
                  <a:lnTo>
                    <a:pt x="34305" y="5041"/>
                  </a:lnTo>
                  <a:lnTo>
                    <a:pt x="34305" y="4997"/>
                  </a:lnTo>
                  <a:cubicBezTo>
                    <a:pt x="34305" y="4867"/>
                    <a:pt x="34305" y="4736"/>
                    <a:pt x="34291" y="4606"/>
                  </a:cubicBezTo>
                  <a:lnTo>
                    <a:pt x="34291" y="4577"/>
                  </a:lnTo>
                  <a:cubicBezTo>
                    <a:pt x="34276" y="4446"/>
                    <a:pt x="34233" y="4316"/>
                    <a:pt x="34204" y="4200"/>
                  </a:cubicBezTo>
                  <a:cubicBezTo>
                    <a:pt x="34204" y="4156"/>
                    <a:pt x="34175" y="4142"/>
                    <a:pt x="34160" y="4098"/>
                  </a:cubicBezTo>
                  <a:cubicBezTo>
                    <a:pt x="34146" y="4069"/>
                    <a:pt x="34146" y="4025"/>
                    <a:pt x="34131" y="4011"/>
                  </a:cubicBezTo>
                  <a:cubicBezTo>
                    <a:pt x="34088" y="3924"/>
                    <a:pt x="34059" y="3837"/>
                    <a:pt x="34001" y="3735"/>
                  </a:cubicBezTo>
                  <a:lnTo>
                    <a:pt x="33986" y="3721"/>
                  </a:lnTo>
                  <a:cubicBezTo>
                    <a:pt x="33928" y="3590"/>
                    <a:pt x="33856" y="3489"/>
                    <a:pt x="33769" y="3373"/>
                  </a:cubicBezTo>
                  <a:cubicBezTo>
                    <a:pt x="33740" y="3358"/>
                    <a:pt x="33740" y="3344"/>
                    <a:pt x="33725" y="3344"/>
                  </a:cubicBezTo>
                  <a:cubicBezTo>
                    <a:pt x="33638" y="3228"/>
                    <a:pt x="33565" y="3141"/>
                    <a:pt x="33449" y="3039"/>
                  </a:cubicBezTo>
                  <a:cubicBezTo>
                    <a:pt x="33435" y="3010"/>
                    <a:pt x="33420" y="2996"/>
                    <a:pt x="33406" y="2996"/>
                  </a:cubicBezTo>
                  <a:cubicBezTo>
                    <a:pt x="33304" y="2909"/>
                    <a:pt x="33203" y="2822"/>
                    <a:pt x="33087" y="2749"/>
                  </a:cubicBezTo>
                  <a:lnTo>
                    <a:pt x="33072" y="2749"/>
                  </a:lnTo>
                  <a:cubicBezTo>
                    <a:pt x="32971" y="2677"/>
                    <a:pt x="32855" y="2604"/>
                    <a:pt x="32724" y="2546"/>
                  </a:cubicBezTo>
                  <a:cubicBezTo>
                    <a:pt x="32710" y="2546"/>
                    <a:pt x="32695" y="2531"/>
                    <a:pt x="32681" y="2531"/>
                  </a:cubicBezTo>
                  <a:cubicBezTo>
                    <a:pt x="32550" y="2473"/>
                    <a:pt x="32434" y="2415"/>
                    <a:pt x="32318" y="2386"/>
                  </a:cubicBezTo>
                  <a:cubicBezTo>
                    <a:pt x="32289" y="2386"/>
                    <a:pt x="32275" y="2357"/>
                    <a:pt x="32260" y="2357"/>
                  </a:cubicBezTo>
                  <a:cubicBezTo>
                    <a:pt x="31984" y="2285"/>
                    <a:pt x="31709" y="2256"/>
                    <a:pt x="31448" y="2256"/>
                  </a:cubicBezTo>
                  <a:lnTo>
                    <a:pt x="31404" y="2256"/>
                  </a:lnTo>
                  <a:cubicBezTo>
                    <a:pt x="31259" y="2256"/>
                    <a:pt x="31129" y="2270"/>
                    <a:pt x="30984" y="2314"/>
                  </a:cubicBezTo>
                  <a:lnTo>
                    <a:pt x="30955" y="2314"/>
                  </a:lnTo>
                  <a:cubicBezTo>
                    <a:pt x="14143" y="5737"/>
                    <a:pt x="11764" y="11539"/>
                    <a:pt x="13128" y="21722"/>
                  </a:cubicBezTo>
                  <a:cubicBezTo>
                    <a:pt x="13171" y="22012"/>
                    <a:pt x="13200" y="22302"/>
                    <a:pt x="13244" y="22577"/>
                  </a:cubicBezTo>
                  <a:cubicBezTo>
                    <a:pt x="13200" y="22519"/>
                    <a:pt x="13171" y="22447"/>
                    <a:pt x="13128" y="22403"/>
                  </a:cubicBezTo>
                  <a:cubicBezTo>
                    <a:pt x="13113" y="22374"/>
                    <a:pt x="13113" y="22360"/>
                    <a:pt x="13099" y="22345"/>
                  </a:cubicBezTo>
                  <a:cubicBezTo>
                    <a:pt x="13026" y="22229"/>
                    <a:pt x="12925" y="22142"/>
                    <a:pt x="12838" y="22041"/>
                  </a:cubicBezTo>
                  <a:lnTo>
                    <a:pt x="12809" y="21997"/>
                  </a:lnTo>
                  <a:cubicBezTo>
                    <a:pt x="12707" y="21910"/>
                    <a:pt x="12620" y="21823"/>
                    <a:pt x="12519" y="21751"/>
                  </a:cubicBezTo>
                  <a:cubicBezTo>
                    <a:pt x="12490" y="21751"/>
                    <a:pt x="12490" y="21722"/>
                    <a:pt x="12475" y="21722"/>
                  </a:cubicBezTo>
                  <a:cubicBezTo>
                    <a:pt x="12374" y="21649"/>
                    <a:pt x="12258" y="21577"/>
                    <a:pt x="12156" y="21533"/>
                  </a:cubicBezTo>
                  <a:cubicBezTo>
                    <a:pt x="12127" y="21504"/>
                    <a:pt x="12098" y="21490"/>
                    <a:pt x="12083" y="21490"/>
                  </a:cubicBezTo>
                  <a:cubicBezTo>
                    <a:pt x="12040" y="21475"/>
                    <a:pt x="12025" y="21461"/>
                    <a:pt x="11982" y="21432"/>
                  </a:cubicBezTo>
                  <a:cubicBezTo>
                    <a:pt x="11895" y="21403"/>
                    <a:pt x="11808" y="21359"/>
                    <a:pt x="11692" y="21330"/>
                  </a:cubicBezTo>
                  <a:lnTo>
                    <a:pt x="11677" y="21330"/>
                  </a:lnTo>
                  <a:cubicBezTo>
                    <a:pt x="11547" y="21287"/>
                    <a:pt x="11431" y="21258"/>
                    <a:pt x="11300" y="21243"/>
                  </a:cubicBezTo>
                  <a:cubicBezTo>
                    <a:pt x="11286" y="21243"/>
                    <a:pt x="11257" y="21243"/>
                    <a:pt x="11242" y="21214"/>
                  </a:cubicBezTo>
                  <a:cubicBezTo>
                    <a:pt x="11112" y="21200"/>
                    <a:pt x="10967" y="21200"/>
                    <a:pt x="10851" y="21200"/>
                  </a:cubicBezTo>
                  <a:lnTo>
                    <a:pt x="10778" y="21200"/>
                  </a:lnTo>
                  <a:cubicBezTo>
                    <a:pt x="10647" y="21200"/>
                    <a:pt x="10517" y="21214"/>
                    <a:pt x="10386" y="21243"/>
                  </a:cubicBezTo>
                  <a:lnTo>
                    <a:pt x="10357" y="21243"/>
                  </a:lnTo>
                  <a:cubicBezTo>
                    <a:pt x="10241" y="21258"/>
                    <a:pt x="10125" y="21287"/>
                    <a:pt x="10009" y="21330"/>
                  </a:cubicBezTo>
                  <a:cubicBezTo>
                    <a:pt x="9995" y="21330"/>
                    <a:pt x="9951" y="21345"/>
                    <a:pt x="9937" y="21345"/>
                  </a:cubicBezTo>
                  <a:cubicBezTo>
                    <a:pt x="9835" y="21388"/>
                    <a:pt x="9705" y="21432"/>
                    <a:pt x="9589" y="21490"/>
                  </a:cubicBezTo>
                  <a:cubicBezTo>
                    <a:pt x="9574" y="21504"/>
                    <a:pt x="9545" y="21533"/>
                    <a:pt x="9516" y="21533"/>
                  </a:cubicBezTo>
                  <a:cubicBezTo>
                    <a:pt x="9415" y="21577"/>
                    <a:pt x="9298" y="21649"/>
                    <a:pt x="9197" y="21751"/>
                  </a:cubicBezTo>
                  <a:lnTo>
                    <a:pt x="9182" y="21765"/>
                  </a:lnTo>
                  <a:cubicBezTo>
                    <a:pt x="9066" y="21838"/>
                    <a:pt x="8979" y="21925"/>
                    <a:pt x="8892" y="22012"/>
                  </a:cubicBezTo>
                  <a:lnTo>
                    <a:pt x="8849" y="22055"/>
                  </a:lnTo>
                  <a:cubicBezTo>
                    <a:pt x="8762" y="22142"/>
                    <a:pt x="8675" y="22258"/>
                    <a:pt x="8602" y="22374"/>
                  </a:cubicBezTo>
                  <a:lnTo>
                    <a:pt x="8573" y="22403"/>
                  </a:lnTo>
                  <a:cubicBezTo>
                    <a:pt x="1" y="35385"/>
                    <a:pt x="1176" y="41347"/>
                    <a:pt x="7587" y="47004"/>
                  </a:cubicBezTo>
                  <a:lnTo>
                    <a:pt x="7471" y="47004"/>
                  </a:lnTo>
                  <a:cubicBezTo>
                    <a:pt x="7340" y="47004"/>
                    <a:pt x="7224" y="47004"/>
                    <a:pt x="7094" y="47019"/>
                  </a:cubicBezTo>
                  <a:lnTo>
                    <a:pt x="7050" y="47019"/>
                  </a:lnTo>
                  <a:cubicBezTo>
                    <a:pt x="6934" y="47033"/>
                    <a:pt x="6804" y="47077"/>
                    <a:pt x="6673" y="47106"/>
                  </a:cubicBezTo>
                  <a:cubicBezTo>
                    <a:pt x="6644" y="47106"/>
                    <a:pt x="6615" y="47135"/>
                    <a:pt x="6586" y="47135"/>
                  </a:cubicBezTo>
                  <a:cubicBezTo>
                    <a:pt x="6543" y="47149"/>
                    <a:pt x="6514" y="47149"/>
                    <a:pt x="6499" y="47164"/>
                  </a:cubicBezTo>
                  <a:cubicBezTo>
                    <a:pt x="6397" y="47207"/>
                    <a:pt x="6310" y="47236"/>
                    <a:pt x="6223" y="47294"/>
                  </a:cubicBezTo>
                  <a:cubicBezTo>
                    <a:pt x="6223" y="47294"/>
                    <a:pt x="6209" y="47294"/>
                    <a:pt x="6209" y="47309"/>
                  </a:cubicBezTo>
                  <a:cubicBezTo>
                    <a:pt x="6078" y="47381"/>
                    <a:pt x="5962" y="47454"/>
                    <a:pt x="5861" y="47526"/>
                  </a:cubicBezTo>
                  <a:cubicBezTo>
                    <a:pt x="5846" y="47541"/>
                    <a:pt x="5846" y="47541"/>
                    <a:pt x="5817" y="47541"/>
                  </a:cubicBezTo>
                  <a:cubicBezTo>
                    <a:pt x="5716" y="47642"/>
                    <a:pt x="5600" y="47715"/>
                    <a:pt x="5513" y="47816"/>
                  </a:cubicBezTo>
                  <a:cubicBezTo>
                    <a:pt x="5498" y="47831"/>
                    <a:pt x="5484" y="47860"/>
                    <a:pt x="5484" y="47874"/>
                  </a:cubicBezTo>
                  <a:cubicBezTo>
                    <a:pt x="5382" y="47961"/>
                    <a:pt x="5295" y="48077"/>
                    <a:pt x="5223" y="48179"/>
                  </a:cubicBezTo>
                  <a:cubicBezTo>
                    <a:pt x="5223" y="48179"/>
                    <a:pt x="5223" y="48193"/>
                    <a:pt x="5208" y="48193"/>
                  </a:cubicBezTo>
                  <a:cubicBezTo>
                    <a:pt x="5136" y="48309"/>
                    <a:pt x="5078" y="48411"/>
                    <a:pt x="5005" y="48527"/>
                  </a:cubicBezTo>
                  <a:cubicBezTo>
                    <a:pt x="4990" y="48542"/>
                    <a:pt x="4990" y="48556"/>
                    <a:pt x="4976" y="48585"/>
                  </a:cubicBezTo>
                  <a:cubicBezTo>
                    <a:pt x="4918" y="48687"/>
                    <a:pt x="4874" y="48817"/>
                    <a:pt x="4831" y="48948"/>
                  </a:cubicBezTo>
                  <a:cubicBezTo>
                    <a:pt x="4831" y="48962"/>
                    <a:pt x="4802" y="48991"/>
                    <a:pt x="4802" y="49020"/>
                  </a:cubicBezTo>
                  <a:cubicBezTo>
                    <a:pt x="4773" y="49136"/>
                    <a:pt x="4729" y="49267"/>
                    <a:pt x="4729" y="49397"/>
                  </a:cubicBezTo>
                  <a:lnTo>
                    <a:pt x="4729" y="49412"/>
                  </a:lnTo>
                  <a:cubicBezTo>
                    <a:pt x="4715" y="49542"/>
                    <a:pt x="4715" y="49687"/>
                    <a:pt x="4715" y="49818"/>
                  </a:cubicBezTo>
                  <a:lnTo>
                    <a:pt x="4715" y="49862"/>
                  </a:lnTo>
                  <a:cubicBezTo>
                    <a:pt x="4715" y="49992"/>
                    <a:pt x="4729" y="50137"/>
                    <a:pt x="4773" y="50268"/>
                  </a:cubicBezTo>
                  <a:lnTo>
                    <a:pt x="4773" y="50297"/>
                  </a:lnTo>
                  <a:cubicBezTo>
                    <a:pt x="7683" y="64586"/>
                    <a:pt x="12311" y="68448"/>
                    <a:pt x="19896" y="68448"/>
                  </a:cubicBezTo>
                  <a:cubicBezTo>
                    <a:pt x="21235" y="68448"/>
                    <a:pt x="22665" y="68328"/>
                    <a:pt x="24195" y="68123"/>
                  </a:cubicBezTo>
                  <a:lnTo>
                    <a:pt x="24224" y="68123"/>
                  </a:lnTo>
                  <a:cubicBezTo>
                    <a:pt x="24746" y="68051"/>
                    <a:pt x="25254" y="67978"/>
                    <a:pt x="25747" y="67920"/>
                  </a:cubicBezTo>
                  <a:lnTo>
                    <a:pt x="25747" y="67920"/>
                  </a:lnTo>
                  <a:cubicBezTo>
                    <a:pt x="25733" y="67964"/>
                    <a:pt x="25733" y="67993"/>
                    <a:pt x="25718" y="68036"/>
                  </a:cubicBezTo>
                  <a:lnTo>
                    <a:pt x="25718" y="68051"/>
                  </a:lnTo>
                  <a:cubicBezTo>
                    <a:pt x="25675" y="68181"/>
                    <a:pt x="25646" y="68312"/>
                    <a:pt x="25617" y="68457"/>
                  </a:cubicBezTo>
                  <a:lnTo>
                    <a:pt x="25617" y="68501"/>
                  </a:lnTo>
                  <a:cubicBezTo>
                    <a:pt x="25602" y="68631"/>
                    <a:pt x="25602" y="68776"/>
                    <a:pt x="25602" y="68907"/>
                  </a:cubicBezTo>
                  <a:lnTo>
                    <a:pt x="25602" y="68979"/>
                  </a:lnTo>
                  <a:cubicBezTo>
                    <a:pt x="25602" y="69110"/>
                    <a:pt x="25617" y="69255"/>
                    <a:pt x="25646" y="69371"/>
                  </a:cubicBezTo>
                  <a:lnTo>
                    <a:pt x="25646" y="69400"/>
                  </a:lnTo>
                  <a:cubicBezTo>
                    <a:pt x="25660" y="69516"/>
                    <a:pt x="25689" y="69646"/>
                    <a:pt x="25733" y="69762"/>
                  </a:cubicBezTo>
                  <a:cubicBezTo>
                    <a:pt x="25733" y="69777"/>
                    <a:pt x="25747" y="69791"/>
                    <a:pt x="25747" y="69806"/>
                  </a:cubicBezTo>
                  <a:cubicBezTo>
                    <a:pt x="25791" y="69937"/>
                    <a:pt x="25834" y="70053"/>
                    <a:pt x="25907" y="70154"/>
                  </a:cubicBezTo>
                  <a:cubicBezTo>
                    <a:pt x="25936" y="70169"/>
                    <a:pt x="25936" y="70198"/>
                    <a:pt x="25950" y="70227"/>
                  </a:cubicBezTo>
                  <a:cubicBezTo>
                    <a:pt x="26023" y="70343"/>
                    <a:pt x="26095" y="70459"/>
                    <a:pt x="26168" y="70560"/>
                  </a:cubicBezTo>
                  <a:cubicBezTo>
                    <a:pt x="26255" y="70662"/>
                    <a:pt x="26342" y="70749"/>
                    <a:pt x="26443" y="70865"/>
                  </a:cubicBezTo>
                  <a:lnTo>
                    <a:pt x="26473" y="70894"/>
                  </a:lnTo>
                  <a:cubicBezTo>
                    <a:pt x="26560" y="70995"/>
                    <a:pt x="26676" y="71082"/>
                    <a:pt x="26806" y="71155"/>
                  </a:cubicBezTo>
                  <a:lnTo>
                    <a:pt x="26821" y="71169"/>
                  </a:lnTo>
                  <a:cubicBezTo>
                    <a:pt x="33261" y="75434"/>
                    <a:pt x="37975" y="77276"/>
                    <a:pt x="41775" y="77276"/>
                  </a:cubicBezTo>
                  <a:cubicBezTo>
                    <a:pt x="45634" y="77276"/>
                    <a:pt x="48564" y="75376"/>
                    <a:pt x="51407" y="72156"/>
                  </a:cubicBezTo>
                  <a:lnTo>
                    <a:pt x="51407" y="72228"/>
                  </a:lnTo>
                  <a:lnTo>
                    <a:pt x="51407" y="72272"/>
                  </a:lnTo>
                  <a:cubicBezTo>
                    <a:pt x="51407" y="72402"/>
                    <a:pt x="51407" y="72533"/>
                    <a:pt x="51421" y="72663"/>
                  </a:cubicBezTo>
                  <a:lnTo>
                    <a:pt x="51421" y="72692"/>
                  </a:lnTo>
                  <a:cubicBezTo>
                    <a:pt x="51436" y="72823"/>
                    <a:pt x="51479" y="72954"/>
                    <a:pt x="51508" y="73070"/>
                  </a:cubicBezTo>
                  <a:cubicBezTo>
                    <a:pt x="51508" y="73113"/>
                    <a:pt x="51537" y="73128"/>
                    <a:pt x="51552" y="73171"/>
                  </a:cubicBezTo>
                  <a:cubicBezTo>
                    <a:pt x="51566" y="73200"/>
                    <a:pt x="51566" y="73244"/>
                    <a:pt x="51581" y="73258"/>
                  </a:cubicBezTo>
                  <a:cubicBezTo>
                    <a:pt x="51610" y="73316"/>
                    <a:pt x="51639" y="73360"/>
                    <a:pt x="51653" y="73403"/>
                  </a:cubicBezTo>
                  <a:cubicBezTo>
                    <a:pt x="51682" y="73432"/>
                    <a:pt x="51697" y="73490"/>
                    <a:pt x="51711" y="73534"/>
                  </a:cubicBezTo>
                  <a:cubicBezTo>
                    <a:pt x="51726" y="73548"/>
                    <a:pt x="51726" y="73563"/>
                    <a:pt x="51755" y="73577"/>
                  </a:cubicBezTo>
                  <a:cubicBezTo>
                    <a:pt x="51784" y="73635"/>
                    <a:pt x="51798" y="73693"/>
                    <a:pt x="51842" y="73751"/>
                  </a:cubicBezTo>
                  <a:cubicBezTo>
                    <a:pt x="51871" y="73795"/>
                    <a:pt x="51914" y="73867"/>
                    <a:pt x="51972" y="73925"/>
                  </a:cubicBezTo>
                  <a:cubicBezTo>
                    <a:pt x="52001" y="73983"/>
                    <a:pt x="52045" y="74012"/>
                    <a:pt x="52074" y="74070"/>
                  </a:cubicBezTo>
                  <a:cubicBezTo>
                    <a:pt x="52132" y="74129"/>
                    <a:pt x="52161" y="74187"/>
                    <a:pt x="52219" y="74230"/>
                  </a:cubicBezTo>
                  <a:lnTo>
                    <a:pt x="52350" y="74361"/>
                  </a:lnTo>
                  <a:cubicBezTo>
                    <a:pt x="52408" y="74419"/>
                    <a:pt x="52451" y="74448"/>
                    <a:pt x="52509" y="74491"/>
                  </a:cubicBezTo>
                  <a:cubicBezTo>
                    <a:pt x="52567" y="74520"/>
                    <a:pt x="52596" y="74564"/>
                    <a:pt x="52654" y="74593"/>
                  </a:cubicBezTo>
                  <a:cubicBezTo>
                    <a:pt x="52712" y="74636"/>
                    <a:pt x="52785" y="74665"/>
                    <a:pt x="52857" y="74709"/>
                  </a:cubicBezTo>
                  <a:cubicBezTo>
                    <a:pt x="52915" y="74723"/>
                    <a:pt x="52944" y="74767"/>
                    <a:pt x="53002" y="74781"/>
                  </a:cubicBezTo>
                  <a:cubicBezTo>
                    <a:pt x="53075" y="74810"/>
                    <a:pt x="53147" y="74839"/>
                    <a:pt x="53220" y="74868"/>
                  </a:cubicBezTo>
                  <a:cubicBezTo>
                    <a:pt x="53278" y="74883"/>
                    <a:pt x="53321" y="74912"/>
                    <a:pt x="53365" y="74926"/>
                  </a:cubicBezTo>
                  <a:cubicBezTo>
                    <a:pt x="53437" y="74941"/>
                    <a:pt x="53524" y="74955"/>
                    <a:pt x="53597" y="74984"/>
                  </a:cubicBezTo>
                  <a:cubicBezTo>
                    <a:pt x="53655" y="74999"/>
                    <a:pt x="53713" y="74999"/>
                    <a:pt x="53742" y="75013"/>
                  </a:cubicBezTo>
                  <a:cubicBezTo>
                    <a:pt x="53829" y="75028"/>
                    <a:pt x="53931" y="75028"/>
                    <a:pt x="54032" y="75028"/>
                  </a:cubicBezTo>
                  <a:lnTo>
                    <a:pt x="54148" y="75028"/>
                  </a:lnTo>
                  <a:cubicBezTo>
                    <a:pt x="54235" y="75028"/>
                    <a:pt x="54322" y="75028"/>
                    <a:pt x="54409" y="75013"/>
                  </a:cubicBezTo>
                  <a:lnTo>
                    <a:pt x="54438" y="75013"/>
                  </a:lnTo>
                  <a:cubicBezTo>
                    <a:pt x="54511" y="75013"/>
                    <a:pt x="54598" y="74999"/>
                    <a:pt x="54670" y="74984"/>
                  </a:cubicBezTo>
                  <a:lnTo>
                    <a:pt x="54685" y="74984"/>
                  </a:lnTo>
                  <a:cubicBezTo>
                    <a:pt x="71496" y="71547"/>
                    <a:pt x="73875" y="65745"/>
                    <a:pt x="72512" y="55562"/>
                  </a:cubicBezTo>
                  <a:lnTo>
                    <a:pt x="72512" y="55518"/>
                  </a:lnTo>
                  <a:cubicBezTo>
                    <a:pt x="72468" y="55257"/>
                    <a:pt x="72439" y="54967"/>
                    <a:pt x="72396" y="54706"/>
                  </a:cubicBezTo>
                  <a:lnTo>
                    <a:pt x="72396" y="54706"/>
                  </a:lnTo>
                  <a:cubicBezTo>
                    <a:pt x="72439" y="54779"/>
                    <a:pt x="72468" y="54837"/>
                    <a:pt x="72526" y="54895"/>
                  </a:cubicBezTo>
                  <a:cubicBezTo>
                    <a:pt x="72541" y="54909"/>
                    <a:pt x="72541" y="54924"/>
                    <a:pt x="72570" y="54938"/>
                  </a:cubicBezTo>
                  <a:cubicBezTo>
                    <a:pt x="72642" y="55054"/>
                    <a:pt x="72729" y="55141"/>
                    <a:pt x="72816" y="55257"/>
                  </a:cubicBezTo>
                  <a:lnTo>
                    <a:pt x="72860" y="55286"/>
                  </a:lnTo>
                  <a:cubicBezTo>
                    <a:pt x="72947" y="55373"/>
                    <a:pt x="73034" y="55475"/>
                    <a:pt x="73150" y="55548"/>
                  </a:cubicBezTo>
                  <a:cubicBezTo>
                    <a:pt x="73164" y="55548"/>
                    <a:pt x="73164" y="55562"/>
                    <a:pt x="73179" y="55562"/>
                  </a:cubicBezTo>
                  <a:cubicBezTo>
                    <a:pt x="73295" y="55635"/>
                    <a:pt x="73396" y="55707"/>
                    <a:pt x="73527" y="55765"/>
                  </a:cubicBezTo>
                  <a:cubicBezTo>
                    <a:pt x="73541" y="55780"/>
                    <a:pt x="73585" y="55780"/>
                    <a:pt x="73599" y="55794"/>
                  </a:cubicBezTo>
                  <a:cubicBezTo>
                    <a:pt x="73629" y="55809"/>
                    <a:pt x="73658" y="55838"/>
                    <a:pt x="73687" y="55852"/>
                  </a:cubicBezTo>
                  <a:cubicBezTo>
                    <a:pt x="73774" y="55881"/>
                    <a:pt x="73890" y="55925"/>
                    <a:pt x="73977" y="55954"/>
                  </a:cubicBezTo>
                  <a:lnTo>
                    <a:pt x="73991" y="55954"/>
                  </a:lnTo>
                  <a:cubicBezTo>
                    <a:pt x="74122" y="55997"/>
                    <a:pt x="74238" y="56026"/>
                    <a:pt x="74354" y="56055"/>
                  </a:cubicBezTo>
                  <a:cubicBezTo>
                    <a:pt x="74397" y="56055"/>
                    <a:pt x="74412" y="56070"/>
                    <a:pt x="74455" y="56070"/>
                  </a:cubicBezTo>
                  <a:cubicBezTo>
                    <a:pt x="74571" y="56084"/>
                    <a:pt x="74702" y="56099"/>
                    <a:pt x="74832" y="56099"/>
                  </a:cubicBezTo>
                  <a:lnTo>
                    <a:pt x="74861" y="56099"/>
                  </a:lnTo>
                  <a:cubicBezTo>
                    <a:pt x="74977" y="56099"/>
                    <a:pt x="75079" y="56084"/>
                    <a:pt x="75195" y="56084"/>
                  </a:cubicBezTo>
                  <a:cubicBezTo>
                    <a:pt x="75224" y="56084"/>
                    <a:pt x="75268" y="56070"/>
                    <a:pt x="75326" y="56070"/>
                  </a:cubicBezTo>
                  <a:cubicBezTo>
                    <a:pt x="75398" y="56055"/>
                    <a:pt x="75485" y="56026"/>
                    <a:pt x="75558" y="56012"/>
                  </a:cubicBezTo>
                  <a:cubicBezTo>
                    <a:pt x="75587" y="55997"/>
                    <a:pt x="75645" y="55997"/>
                    <a:pt x="75688" y="55983"/>
                  </a:cubicBezTo>
                  <a:cubicBezTo>
                    <a:pt x="75761" y="55954"/>
                    <a:pt x="75833" y="55925"/>
                    <a:pt x="75906" y="55910"/>
                  </a:cubicBezTo>
                  <a:cubicBezTo>
                    <a:pt x="75935" y="55881"/>
                    <a:pt x="75993" y="55867"/>
                    <a:pt x="76022" y="55852"/>
                  </a:cubicBezTo>
                  <a:cubicBezTo>
                    <a:pt x="76094" y="55809"/>
                    <a:pt x="76152" y="55780"/>
                    <a:pt x="76225" y="55736"/>
                  </a:cubicBezTo>
                  <a:cubicBezTo>
                    <a:pt x="76268" y="55722"/>
                    <a:pt x="76312" y="55693"/>
                    <a:pt x="76355" y="55664"/>
                  </a:cubicBezTo>
                  <a:cubicBezTo>
                    <a:pt x="76428" y="55635"/>
                    <a:pt x="76486" y="55577"/>
                    <a:pt x="76530" y="55518"/>
                  </a:cubicBezTo>
                  <a:cubicBezTo>
                    <a:pt x="76573" y="55489"/>
                    <a:pt x="76602" y="55475"/>
                    <a:pt x="76646" y="55431"/>
                  </a:cubicBezTo>
                  <a:cubicBezTo>
                    <a:pt x="76718" y="55373"/>
                    <a:pt x="76776" y="55301"/>
                    <a:pt x="76820" y="55257"/>
                  </a:cubicBezTo>
                  <a:lnTo>
                    <a:pt x="76892" y="55185"/>
                  </a:lnTo>
                  <a:cubicBezTo>
                    <a:pt x="76965" y="55083"/>
                    <a:pt x="77037" y="54996"/>
                    <a:pt x="77110" y="54895"/>
                  </a:cubicBezTo>
                  <a:lnTo>
                    <a:pt x="77139" y="54866"/>
                  </a:lnTo>
                  <a:lnTo>
                    <a:pt x="77139" y="54851"/>
                  </a:lnTo>
                  <a:cubicBezTo>
                    <a:pt x="85653" y="41927"/>
                    <a:pt x="84478" y="35966"/>
                    <a:pt x="78082" y="30309"/>
                  </a:cubicBezTo>
                  <a:lnTo>
                    <a:pt x="78198" y="30309"/>
                  </a:lnTo>
                  <a:cubicBezTo>
                    <a:pt x="78299" y="30309"/>
                    <a:pt x="78401" y="30309"/>
                    <a:pt x="78502" y="30294"/>
                  </a:cubicBezTo>
                  <a:cubicBezTo>
                    <a:pt x="78531" y="30294"/>
                    <a:pt x="78546" y="30294"/>
                    <a:pt x="78575" y="30265"/>
                  </a:cubicBezTo>
                  <a:cubicBezTo>
                    <a:pt x="78647" y="30251"/>
                    <a:pt x="78720" y="30251"/>
                    <a:pt x="78821" y="30236"/>
                  </a:cubicBezTo>
                  <a:cubicBezTo>
                    <a:pt x="78850" y="30236"/>
                    <a:pt x="78865" y="30207"/>
                    <a:pt x="78908" y="30207"/>
                  </a:cubicBezTo>
                  <a:cubicBezTo>
                    <a:pt x="78981" y="30193"/>
                    <a:pt x="79068" y="30178"/>
                    <a:pt x="79140" y="30135"/>
                  </a:cubicBezTo>
                  <a:cubicBezTo>
                    <a:pt x="79169" y="30135"/>
                    <a:pt x="79184" y="30120"/>
                    <a:pt x="79198" y="30120"/>
                  </a:cubicBezTo>
                  <a:lnTo>
                    <a:pt x="79213" y="30120"/>
                  </a:lnTo>
                  <a:cubicBezTo>
                    <a:pt x="79314" y="30091"/>
                    <a:pt x="79402" y="30048"/>
                    <a:pt x="79489" y="29990"/>
                  </a:cubicBezTo>
                  <a:cubicBezTo>
                    <a:pt x="79489" y="29990"/>
                    <a:pt x="79503" y="29990"/>
                    <a:pt x="79503" y="29975"/>
                  </a:cubicBezTo>
                  <a:cubicBezTo>
                    <a:pt x="79634" y="29903"/>
                    <a:pt x="79750" y="29830"/>
                    <a:pt x="79851" y="29757"/>
                  </a:cubicBezTo>
                  <a:cubicBezTo>
                    <a:pt x="79866" y="29743"/>
                    <a:pt x="79866" y="29743"/>
                    <a:pt x="79895" y="29743"/>
                  </a:cubicBezTo>
                  <a:cubicBezTo>
                    <a:pt x="79996" y="29656"/>
                    <a:pt x="80083" y="29583"/>
                    <a:pt x="80199" y="29467"/>
                  </a:cubicBezTo>
                  <a:lnTo>
                    <a:pt x="80257" y="29409"/>
                  </a:lnTo>
                  <a:cubicBezTo>
                    <a:pt x="80344" y="29322"/>
                    <a:pt x="80431" y="29221"/>
                    <a:pt x="80504" y="29105"/>
                  </a:cubicBezTo>
                  <a:cubicBezTo>
                    <a:pt x="80504" y="29105"/>
                    <a:pt x="80504" y="29090"/>
                    <a:pt x="80518" y="29090"/>
                  </a:cubicBezTo>
                  <a:cubicBezTo>
                    <a:pt x="80591" y="28974"/>
                    <a:pt x="80649" y="28873"/>
                    <a:pt x="80721" y="28757"/>
                  </a:cubicBezTo>
                  <a:cubicBezTo>
                    <a:pt x="80736" y="28742"/>
                    <a:pt x="80736" y="28728"/>
                    <a:pt x="80765" y="28713"/>
                  </a:cubicBezTo>
                  <a:cubicBezTo>
                    <a:pt x="80809" y="28597"/>
                    <a:pt x="80852" y="28467"/>
                    <a:pt x="80910" y="28351"/>
                  </a:cubicBezTo>
                  <a:cubicBezTo>
                    <a:pt x="80910" y="28321"/>
                    <a:pt x="80925" y="28292"/>
                    <a:pt x="80925" y="28278"/>
                  </a:cubicBezTo>
                  <a:cubicBezTo>
                    <a:pt x="80954" y="28147"/>
                    <a:pt x="80997" y="28017"/>
                    <a:pt x="80997" y="27886"/>
                  </a:cubicBezTo>
                  <a:lnTo>
                    <a:pt x="80997" y="27872"/>
                  </a:lnTo>
                  <a:cubicBezTo>
                    <a:pt x="81012" y="27741"/>
                    <a:pt x="81012" y="27596"/>
                    <a:pt x="81012" y="27480"/>
                  </a:cubicBezTo>
                  <a:lnTo>
                    <a:pt x="81012" y="27422"/>
                  </a:lnTo>
                  <a:cubicBezTo>
                    <a:pt x="81012" y="27292"/>
                    <a:pt x="80997" y="27147"/>
                    <a:pt x="80954" y="27016"/>
                  </a:cubicBezTo>
                  <a:lnTo>
                    <a:pt x="80954" y="26987"/>
                  </a:lnTo>
                  <a:cubicBezTo>
                    <a:pt x="78044" y="12698"/>
                    <a:pt x="73416" y="8835"/>
                    <a:pt x="65840" y="8835"/>
                  </a:cubicBezTo>
                  <a:cubicBezTo>
                    <a:pt x="64502" y="8835"/>
                    <a:pt x="63073" y="8956"/>
                    <a:pt x="61546" y="9160"/>
                  </a:cubicBezTo>
                  <a:lnTo>
                    <a:pt x="61502" y="9160"/>
                  </a:lnTo>
                  <a:cubicBezTo>
                    <a:pt x="60980" y="9233"/>
                    <a:pt x="60472" y="9305"/>
                    <a:pt x="59979" y="9363"/>
                  </a:cubicBezTo>
                  <a:cubicBezTo>
                    <a:pt x="59994" y="9320"/>
                    <a:pt x="59994" y="9291"/>
                    <a:pt x="60023" y="9247"/>
                  </a:cubicBezTo>
                  <a:lnTo>
                    <a:pt x="60023" y="9233"/>
                  </a:lnTo>
                  <a:cubicBezTo>
                    <a:pt x="60052" y="9102"/>
                    <a:pt x="60095" y="8986"/>
                    <a:pt x="60110" y="8841"/>
                  </a:cubicBezTo>
                  <a:lnTo>
                    <a:pt x="60110" y="8783"/>
                  </a:lnTo>
                  <a:cubicBezTo>
                    <a:pt x="60124" y="8653"/>
                    <a:pt x="60124" y="8508"/>
                    <a:pt x="60124" y="8377"/>
                  </a:cubicBezTo>
                  <a:lnTo>
                    <a:pt x="60124" y="8304"/>
                  </a:lnTo>
                  <a:cubicBezTo>
                    <a:pt x="60124" y="8188"/>
                    <a:pt x="60110" y="8043"/>
                    <a:pt x="60095" y="7913"/>
                  </a:cubicBezTo>
                  <a:lnTo>
                    <a:pt x="60095" y="7898"/>
                  </a:lnTo>
                  <a:cubicBezTo>
                    <a:pt x="60066" y="7768"/>
                    <a:pt x="60037" y="7637"/>
                    <a:pt x="59994" y="7536"/>
                  </a:cubicBezTo>
                  <a:cubicBezTo>
                    <a:pt x="59994" y="7507"/>
                    <a:pt x="59979" y="7492"/>
                    <a:pt x="59979" y="7478"/>
                  </a:cubicBezTo>
                  <a:cubicBezTo>
                    <a:pt x="59950" y="7347"/>
                    <a:pt x="59892" y="7246"/>
                    <a:pt x="59820" y="7130"/>
                  </a:cubicBezTo>
                  <a:cubicBezTo>
                    <a:pt x="59805" y="7115"/>
                    <a:pt x="59805" y="7101"/>
                    <a:pt x="59776" y="7057"/>
                  </a:cubicBezTo>
                  <a:cubicBezTo>
                    <a:pt x="59704" y="6956"/>
                    <a:pt x="59631" y="6825"/>
                    <a:pt x="59559" y="6738"/>
                  </a:cubicBezTo>
                  <a:cubicBezTo>
                    <a:pt x="59472" y="6622"/>
                    <a:pt x="59385" y="6535"/>
                    <a:pt x="59297" y="6419"/>
                  </a:cubicBezTo>
                  <a:lnTo>
                    <a:pt x="59254" y="6390"/>
                  </a:lnTo>
                  <a:cubicBezTo>
                    <a:pt x="59167" y="6303"/>
                    <a:pt x="59051" y="6201"/>
                    <a:pt x="58935" y="6129"/>
                  </a:cubicBezTo>
                  <a:lnTo>
                    <a:pt x="58906" y="6114"/>
                  </a:lnTo>
                  <a:cubicBezTo>
                    <a:pt x="52467" y="1853"/>
                    <a:pt x="47752" y="0"/>
                    <a:pt x="43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1204150" y="4106925"/>
              <a:ext cx="80525" cy="126575"/>
            </a:xfrm>
            <a:custGeom>
              <a:avLst/>
              <a:gdLst/>
              <a:ahLst/>
              <a:cxnLst/>
              <a:rect l="l" t="t" r="r" b="b"/>
              <a:pathLst>
                <a:path w="3221" h="5063" extrusionOk="0">
                  <a:moveTo>
                    <a:pt x="436" y="0"/>
                  </a:moveTo>
                  <a:cubicBezTo>
                    <a:pt x="305" y="0"/>
                    <a:pt x="218" y="44"/>
                    <a:pt x="131" y="131"/>
                  </a:cubicBezTo>
                  <a:cubicBezTo>
                    <a:pt x="30" y="203"/>
                    <a:pt x="1" y="305"/>
                    <a:pt x="1" y="435"/>
                  </a:cubicBezTo>
                  <a:lnTo>
                    <a:pt x="1" y="4627"/>
                  </a:lnTo>
                  <a:cubicBezTo>
                    <a:pt x="1" y="4758"/>
                    <a:pt x="30" y="4845"/>
                    <a:pt x="131" y="4932"/>
                  </a:cubicBezTo>
                  <a:cubicBezTo>
                    <a:pt x="204" y="5033"/>
                    <a:pt x="320" y="5062"/>
                    <a:pt x="450" y="5062"/>
                  </a:cubicBezTo>
                  <a:cubicBezTo>
                    <a:pt x="566" y="5062"/>
                    <a:pt x="668" y="5033"/>
                    <a:pt x="769" y="4975"/>
                  </a:cubicBezTo>
                  <a:cubicBezTo>
                    <a:pt x="871" y="4903"/>
                    <a:pt x="900" y="4787"/>
                    <a:pt x="900" y="4671"/>
                  </a:cubicBezTo>
                  <a:lnTo>
                    <a:pt x="900" y="2974"/>
                  </a:lnTo>
                  <a:lnTo>
                    <a:pt x="2466" y="2974"/>
                  </a:lnTo>
                  <a:cubicBezTo>
                    <a:pt x="2582" y="2974"/>
                    <a:pt x="2684" y="2945"/>
                    <a:pt x="2771" y="2858"/>
                  </a:cubicBezTo>
                  <a:cubicBezTo>
                    <a:pt x="2858" y="2756"/>
                    <a:pt x="2902" y="2669"/>
                    <a:pt x="2902" y="2568"/>
                  </a:cubicBezTo>
                  <a:cubicBezTo>
                    <a:pt x="2902" y="2437"/>
                    <a:pt x="2858" y="2321"/>
                    <a:pt x="2771" y="2249"/>
                  </a:cubicBezTo>
                  <a:cubicBezTo>
                    <a:pt x="2698" y="2161"/>
                    <a:pt x="2582" y="2132"/>
                    <a:pt x="2466" y="2132"/>
                  </a:cubicBezTo>
                  <a:lnTo>
                    <a:pt x="900" y="2132"/>
                  </a:lnTo>
                  <a:lnTo>
                    <a:pt x="900" y="856"/>
                  </a:lnTo>
                  <a:lnTo>
                    <a:pt x="2785" y="856"/>
                  </a:lnTo>
                  <a:cubicBezTo>
                    <a:pt x="2916" y="856"/>
                    <a:pt x="3003" y="813"/>
                    <a:pt x="3090" y="725"/>
                  </a:cubicBezTo>
                  <a:cubicBezTo>
                    <a:pt x="3192" y="638"/>
                    <a:pt x="3221" y="551"/>
                    <a:pt x="3221" y="435"/>
                  </a:cubicBezTo>
                  <a:cubicBezTo>
                    <a:pt x="3221" y="305"/>
                    <a:pt x="3192" y="203"/>
                    <a:pt x="3090" y="131"/>
                  </a:cubicBezTo>
                  <a:cubicBezTo>
                    <a:pt x="3032" y="44"/>
                    <a:pt x="2916" y="0"/>
                    <a:pt x="2785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1305675" y="4106925"/>
              <a:ext cx="104100" cy="127850"/>
            </a:xfrm>
            <a:custGeom>
              <a:avLst/>
              <a:gdLst/>
              <a:ahLst/>
              <a:cxnLst/>
              <a:rect l="l" t="t" r="r" b="b"/>
              <a:pathLst>
                <a:path w="4164" h="5114" extrusionOk="0">
                  <a:moveTo>
                    <a:pt x="2481" y="827"/>
                  </a:moveTo>
                  <a:cubicBezTo>
                    <a:pt x="2612" y="827"/>
                    <a:pt x="2742" y="900"/>
                    <a:pt x="2844" y="1045"/>
                  </a:cubicBezTo>
                  <a:cubicBezTo>
                    <a:pt x="2960" y="1161"/>
                    <a:pt x="3003" y="1349"/>
                    <a:pt x="3003" y="1567"/>
                  </a:cubicBezTo>
                  <a:cubicBezTo>
                    <a:pt x="3003" y="1726"/>
                    <a:pt x="2989" y="1871"/>
                    <a:pt x="2931" y="2016"/>
                  </a:cubicBezTo>
                  <a:cubicBezTo>
                    <a:pt x="2887" y="2161"/>
                    <a:pt x="2829" y="2278"/>
                    <a:pt x="2742" y="2350"/>
                  </a:cubicBezTo>
                  <a:cubicBezTo>
                    <a:pt x="2641" y="2437"/>
                    <a:pt x="2568" y="2466"/>
                    <a:pt x="2481" y="2466"/>
                  </a:cubicBezTo>
                  <a:lnTo>
                    <a:pt x="900" y="2466"/>
                  </a:lnTo>
                  <a:lnTo>
                    <a:pt x="900" y="827"/>
                  </a:lnTo>
                  <a:close/>
                  <a:moveTo>
                    <a:pt x="436" y="0"/>
                  </a:moveTo>
                  <a:cubicBezTo>
                    <a:pt x="306" y="0"/>
                    <a:pt x="219" y="44"/>
                    <a:pt x="131" y="131"/>
                  </a:cubicBezTo>
                  <a:cubicBezTo>
                    <a:pt x="30" y="203"/>
                    <a:pt x="1" y="305"/>
                    <a:pt x="1" y="435"/>
                  </a:cubicBezTo>
                  <a:lnTo>
                    <a:pt x="1" y="4627"/>
                  </a:lnTo>
                  <a:cubicBezTo>
                    <a:pt x="1" y="4758"/>
                    <a:pt x="59" y="4845"/>
                    <a:pt x="161" y="4932"/>
                  </a:cubicBezTo>
                  <a:cubicBezTo>
                    <a:pt x="277" y="5033"/>
                    <a:pt x="393" y="5062"/>
                    <a:pt x="523" y="5062"/>
                  </a:cubicBezTo>
                  <a:cubicBezTo>
                    <a:pt x="654" y="5062"/>
                    <a:pt x="741" y="5033"/>
                    <a:pt x="755" y="4975"/>
                  </a:cubicBezTo>
                  <a:cubicBezTo>
                    <a:pt x="828" y="4903"/>
                    <a:pt x="871" y="4787"/>
                    <a:pt x="871" y="4656"/>
                  </a:cubicBezTo>
                  <a:lnTo>
                    <a:pt x="871" y="3249"/>
                  </a:lnTo>
                  <a:lnTo>
                    <a:pt x="2235" y="3249"/>
                  </a:lnTo>
                  <a:cubicBezTo>
                    <a:pt x="2336" y="3249"/>
                    <a:pt x="2423" y="3264"/>
                    <a:pt x="2510" y="3278"/>
                  </a:cubicBezTo>
                  <a:cubicBezTo>
                    <a:pt x="2597" y="3307"/>
                    <a:pt x="2655" y="3336"/>
                    <a:pt x="2713" y="3394"/>
                  </a:cubicBezTo>
                  <a:cubicBezTo>
                    <a:pt x="2771" y="3452"/>
                    <a:pt x="2800" y="3496"/>
                    <a:pt x="2844" y="3568"/>
                  </a:cubicBezTo>
                  <a:cubicBezTo>
                    <a:pt x="2858" y="3641"/>
                    <a:pt x="2873" y="3714"/>
                    <a:pt x="2873" y="3815"/>
                  </a:cubicBezTo>
                  <a:cubicBezTo>
                    <a:pt x="2873" y="4062"/>
                    <a:pt x="2902" y="4265"/>
                    <a:pt x="2945" y="4424"/>
                  </a:cubicBezTo>
                  <a:cubicBezTo>
                    <a:pt x="3003" y="4584"/>
                    <a:pt x="3062" y="4714"/>
                    <a:pt x="3149" y="4801"/>
                  </a:cubicBezTo>
                  <a:cubicBezTo>
                    <a:pt x="3236" y="4903"/>
                    <a:pt x="3308" y="4975"/>
                    <a:pt x="3410" y="5019"/>
                  </a:cubicBezTo>
                  <a:cubicBezTo>
                    <a:pt x="3453" y="5062"/>
                    <a:pt x="3511" y="5077"/>
                    <a:pt x="3598" y="5092"/>
                  </a:cubicBezTo>
                  <a:cubicBezTo>
                    <a:pt x="3649" y="5106"/>
                    <a:pt x="3692" y="5113"/>
                    <a:pt x="3734" y="5113"/>
                  </a:cubicBezTo>
                  <a:cubicBezTo>
                    <a:pt x="3776" y="5113"/>
                    <a:pt x="3816" y="5106"/>
                    <a:pt x="3859" y="5092"/>
                  </a:cubicBezTo>
                  <a:cubicBezTo>
                    <a:pt x="3932" y="5077"/>
                    <a:pt x="4004" y="5019"/>
                    <a:pt x="4062" y="4975"/>
                  </a:cubicBezTo>
                  <a:cubicBezTo>
                    <a:pt x="4149" y="4874"/>
                    <a:pt x="4164" y="4787"/>
                    <a:pt x="4149" y="4656"/>
                  </a:cubicBezTo>
                  <a:cubicBezTo>
                    <a:pt x="4135" y="4540"/>
                    <a:pt x="4062" y="4439"/>
                    <a:pt x="3946" y="4395"/>
                  </a:cubicBezTo>
                  <a:cubicBezTo>
                    <a:pt x="3888" y="4352"/>
                    <a:pt x="3845" y="4323"/>
                    <a:pt x="3816" y="4250"/>
                  </a:cubicBezTo>
                  <a:cubicBezTo>
                    <a:pt x="3801" y="4178"/>
                    <a:pt x="3787" y="4105"/>
                    <a:pt x="3787" y="4004"/>
                  </a:cubicBezTo>
                  <a:cubicBezTo>
                    <a:pt x="3787" y="3917"/>
                    <a:pt x="3772" y="3815"/>
                    <a:pt x="3758" y="3685"/>
                  </a:cubicBezTo>
                  <a:cubicBezTo>
                    <a:pt x="3729" y="3554"/>
                    <a:pt x="3714" y="3423"/>
                    <a:pt x="3656" y="3322"/>
                  </a:cubicBezTo>
                  <a:cubicBezTo>
                    <a:pt x="3613" y="3191"/>
                    <a:pt x="3540" y="3090"/>
                    <a:pt x="3439" y="2988"/>
                  </a:cubicBezTo>
                  <a:cubicBezTo>
                    <a:pt x="3385" y="2934"/>
                    <a:pt x="3314" y="2881"/>
                    <a:pt x="3241" y="2830"/>
                  </a:cubicBezTo>
                  <a:lnTo>
                    <a:pt x="3241" y="2830"/>
                  </a:lnTo>
                  <a:cubicBezTo>
                    <a:pt x="3348" y="2766"/>
                    <a:pt x="3448" y="2685"/>
                    <a:pt x="3540" y="2582"/>
                  </a:cubicBezTo>
                  <a:cubicBezTo>
                    <a:pt x="3656" y="2437"/>
                    <a:pt x="3772" y="2292"/>
                    <a:pt x="3845" y="2103"/>
                  </a:cubicBezTo>
                  <a:cubicBezTo>
                    <a:pt x="3917" y="1929"/>
                    <a:pt x="3946" y="1741"/>
                    <a:pt x="3946" y="1567"/>
                  </a:cubicBezTo>
                  <a:cubicBezTo>
                    <a:pt x="3946" y="1248"/>
                    <a:pt x="3874" y="987"/>
                    <a:pt x="3758" y="740"/>
                  </a:cubicBezTo>
                  <a:cubicBezTo>
                    <a:pt x="3627" y="508"/>
                    <a:pt x="3439" y="334"/>
                    <a:pt x="3221" y="203"/>
                  </a:cubicBezTo>
                  <a:cubicBezTo>
                    <a:pt x="3003" y="73"/>
                    <a:pt x="2771" y="0"/>
                    <a:pt x="2510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1429700" y="4106550"/>
              <a:ext cx="23250" cy="126575"/>
            </a:xfrm>
            <a:custGeom>
              <a:avLst/>
              <a:gdLst/>
              <a:ahLst/>
              <a:cxnLst/>
              <a:rect l="l" t="t" r="r" b="b"/>
              <a:pathLst>
                <a:path w="930" h="5063" extrusionOk="0">
                  <a:moveTo>
                    <a:pt x="450" y="1"/>
                  </a:moveTo>
                  <a:cubicBezTo>
                    <a:pt x="334" y="1"/>
                    <a:pt x="218" y="44"/>
                    <a:pt x="131" y="131"/>
                  </a:cubicBezTo>
                  <a:cubicBezTo>
                    <a:pt x="44" y="204"/>
                    <a:pt x="1" y="305"/>
                    <a:pt x="1" y="436"/>
                  </a:cubicBezTo>
                  <a:lnTo>
                    <a:pt x="1" y="4628"/>
                  </a:lnTo>
                  <a:cubicBezTo>
                    <a:pt x="1" y="4758"/>
                    <a:pt x="44" y="4845"/>
                    <a:pt x="131" y="4932"/>
                  </a:cubicBezTo>
                  <a:cubicBezTo>
                    <a:pt x="218" y="5019"/>
                    <a:pt x="334" y="5063"/>
                    <a:pt x="450" y="5063"/>
                  </a:cubicBezTo>
                  <a:cubicBezTo>
                    <a:pt x="581" y="5063"/>
                    <a:pt x="697" y="5019"/>
                    <a:pt x="784" y="4932"/>
                  </a:cubicBezTo>
                  <a:cubicBezTo>
                    <a:pt x="871" y="4860"/>
                    <a:pt x="929" y="4758"/>
                    <a:pt x="929" y="4628"/>
                  </a:cubicBezTo>
                  <a:lnTo>
                    <a:pt x="885" y="4628"/>
                  </a:lnTo>
                  <a:lnTo>
                    <a:pt x="885" y="436"/>
                  </a:lnTo>
                  <a:cubicBezTo>
                    <a:pt x="885" y="305"/>
                    <a:pt x="856" y="218"/>
                    <a:pt x="769" y="131"/>
                  </a:cubicBezTo>
                  <a:cubicBezTo>
                    <a:pt x="668" y="44"/>
                    <a:pt x="566" y="1"/>
                    <a:pt x="450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1480825" y="4106550"/>
              <a:ext cx="82725" cy="126575"/>
            </a:xfrm>
            <a:custGeom>
              <a:avLst/>
              <a:gdLst/>
              <a:ahLst/>
              <a:cxnLst/>
              <a:rect l="l" t="t" r="r" b="b"/>
              <a:pathLst>
                <a:path w="3309" h="5063" extrusionOk="0">
                  <a:moveTo>
                    <a:pt x="407" y="1"/>
                  </a:moveTo>
                  <a:cubicBezTo>
                    <a:pt x="276" y="1"/>
                    <a:pt x="175" y="44"/>
                    <a:pt x="131" y="131"/>
                  </a:cubicBezTo>
                  <a:cubicBezTo>
                    <a:pt x="44" y="204"/>
                    <a:pt x="1" y="305"/>
                    <a:pt x="1" y="436"/>
                  </a:cubicBezTo>
                  <a:lnTo>
                    <a:pt x="1" y="4628"/>
                  </a:lnTo>
                  <a:cubicBezTo>
                    <a:pt x="1" y="4758"/>
                    <a:pt x="44" y="4845"/>
                    <a:pt x="131" y="4932"/>
                  </a:cubicBezTo>
                  <a:cubicBezTo>
                    <a:pt x="204" y="5019"/>
                    <a:pt x="320" y="5063"/>
                    <a:pt x="436" y="5063"/>
                  </a:cubicBezTo>
                  <a:lnTo>
                    <a:pt x="2873" y="5063"/>
                  </a:lnTo>
                  <a:cubicBezTo>
                    <a:pt x="3003" y="5063"/>
                    <a:pt x="3090" y="5019"/>
                    <a:pt x="3178" y="4947"/>
                  </a:cubicBezTo>
                  <a:cubicBezTo>
                    <a:pt x="3265" y="4874"/>
                    <a:pt x="3308" y="4787"/>
                    <a:pt x="3308" y="4657"/>
                  </a:cubicBezTo>
                  <a:cubicBezTo>
                    <a:pt x="3308" y="4555"/>
                    <a:pt x="3265" y="4468"/>
                    <a:pt x="3178" y="4367"/>
                  </a:cubicBezTo>
                  <a:cubicBezTo>
                    <a:pt x="3105" y="4280"/>
                    <a:pt x="3003" y="4251"/>
                    <a:pt x="2873" y="4251"/>
                  </a:cubicBezTo>
                  <a:lnTo>
                    <a:pt x="900" y="4251"/>
                  </a:lnTo>
                  <a:lnTo>
                    <a:pt x="900" y="2902"/>
                  </a:lnTo>
                  <a:lnTo>
                    <a:pt x="2525" y="2902"/>
                  </a:lnTo>
                  <a:cubicBezTo>
                    <a:pt x="2655" y="2902"/>
                    <a:pt x="2742" y="2873"/>
                    <a:pt x="2829" y="2800"/>
                  </a:cubicBezTo>
                  <a:cubicBezTo>
                    <a:pt x="2931" y="2728"/>
                    <a:pt x="2960" y="2626"/>
                    <a:pt x="2960" y="2510"/>
                  </a:cubicBezTo>
                  <a:cubicBezTo>
                    <a:pt x="2960" y="2380"/>
                    <a:pt x="2931" y="2264"/>
                    <a:pt x="2829" y="2191"/>
                  </a:cubicBezTo>
                  <a:cubicBezTo>
                    <a:pt x="2757" y="2104"/>
                    <a:pt x="2655" y="2075"/>
                    <a:pt x="2525" y="2075"/>
                  </a:cubicBezTo>
                  <a:lnTo>
                    <a:pt x="871" y="2075"/>
                  </a:lnTo>
                  <a:lnTo>
                    <a:pt x="871" y="842"/>
                  </a:lnTo>
                  <a:lnTo>
                    <a:pt x="2829" y="842"/>
                  </a:lnTo>
                  <a:cubicBezTo>
                    <a:pt x="2960" y="842"/>
                    <a:pt x="3047" y="799"/>
                    <a:pt x="3148" y="726"/>
                  </a:cubicBezTo>
                  <a:cubicBezTo>
                    <a:pt x="3236" y="653"/>
                    <a:pt x="3265" y="566"/>
                    <a:pt x="3265" y="436"/>
                  </a:cubicBezTo>
                  <a:cubicBezTo>
                    <a:pt x="3265" y="305"/>
                    <a:pt x="3236" y="204"/>
                    <a:pt x="3148" y="131"/>
                  </a:cubicBezTo>
                  <a:cubicBezTo>
                    <a:pt x="3076" y="44"/>
                    <a:pt x="2960" y="1"/>
                    <a:pt x="2829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4"/>
            <p:cNvSpPr/>
            <p:nvPr/>
          </p:nvSpPr>
          <p:spPr>
            <a:xfrm>
              <a:off x="1583825" y="4106200"/>
              <a:ext cx="106275" cy="126925"/>
            </a:xfrm>
            <a:custGeom>
              <a:avLst/>
              <a:gdLst/>
              <a:ahLst/>
              <a:cxnLst/>
              <a:rect l="l" t="t" r="r" b="b"/>
              <a:pathLst>
                <a:path w="4251" h="5077" extrusionOk="0">
                  <a:moveTo>
                    <a:pt x="435" y="0"/>
                  </a:moveTo>
                  <a:cubicBezTo>
                    <a:pt x="305" y="0"/>
                    <a:pt x="218" y="29"/>
                    <a:pt x="131" y="131"/>
                  </a:cubicBezTo>
                  <a:cubicBezTo>
                    <a:pt x="44" y="203"/>
                    <a:pt x="0" y="305"/>
                    <a:pt x="0" y="435"/>
                  </a:cubicBezTo>
                  <a:lnTo>
                    <a:pt x="0" y="4656"/>
                  </a:lnTo>
                  <a:cubicBezTo>
                    <a:pt x="0" y="4772"/>
                    <a:pt x="44" y="4874"/>
                    <a:pt x="116" y="4946"/>
                  </a:cubicBezTo>
                  <a:cubicBezTo>
                    <a:pt x="189" y="5019"/>
                    <a:pt x="290" y="5062"/>
                    <a:pt x="406" y="5062"/>
                  </a:cubicBezTo>
                  <a:cubicBezTo>
                    <a:pt x="508" y="5062"/>
                    <a:pt x="624" y="5019"/>
                    <a:pt x="697" y="4946"/>
                  </a:cubicBezTo>
                  <a:cubicBezTo>
                    <a:pt x="769" y="4874"/>
                    <a:pt x="798" y="4772"/>
                    <a:pt x="798" y="4656"/>
                  </a:cubicBezTo>
                  <a:lnTo>
                    <a:pt x="798" y="1542"/>
                  </a:lnTo>
                  <a:lnTo>
                    <a:pt x="3467" y="4946"/>
                  </a:lnTo>
                  <a:cubicBezTo>
                    <a:pt x="3511" y="4990"/>
                    <a:pt x="3540" y="5019"/>
                    <a:pt x="3612" y="5033"/>
                  </a:cubicBezTo>
                  <a:cubicBezTo>
                    <a:pt x="3685" y="5062"/>
                    <a:pt x="3757" y="5077"/>
                    <a:pt x="3815" y="5077"/>
                  </a:cubicBezTo>
                  <a:cubicBezTo>
                    <a:pt x="3946" y="5077"/>
                    <a:pt x="4033" y="5033"/>
                    <a:pt x="4120" y="4946"/>
                  </a:cubicBezTo>
                  <a:cubicBezTo>
                    <a:pt x="4207" y="4874"/>
                    <a:pt x="4250" y="4772"/>
                    <a:pt x="4250" y="4642"/>
                  </a:cubicBezTo>
                  <a:lnTo>
                    <a:pt x="4250" y="421"/>
                  </a:lnTo>
                  <a:cubicBezTo>
                    <a:pt x="4250" y="305"/>
                    <a:pt x="4207" y="203"/>
                    <a:pt x="4134" y="131"/>
                  </a:cubicBezTo>
                  <a:cubicBezTo>
                    <a:pt x="4062" y="58"/>
                    <a:pt x="3960" y="15"/>
                    <a:pt x="3844" y="15"/>
                  </a:cubicBezTo>
                  <a:cubicBezTo>
                    <a:pt x="3714" y="15"/>
                    <a:pt x="3627" y="58"/>
                    <a:pt x="3554" y="102"/>
                  </a:cubicBezTo>
                  <a:cubicBezTo>
                    <a:pt x="3482" y="174"/>
                    <a:pt x="3453" y="290"/>
                    <a:pt x="3453" y="392"/>
                  </a:cubicBezTo>
                  <a:lnTo>
                    <a:pt x="3453" y="3536"/>
                  </a:lnTo>
                  <a:lnTo>
                    <a:pt x="3453" y="3536"/>
                  </a:lnTo>
                  <a:lnTo>
                    <a:pt x="813" y="160"/>
                  </a:lnTo>
                  <a:cubicBezTo>
                    <a:pt x="784" y="102"/>
                    <a:pt x="726" y="58"/>
                    <a:pt x="653" y="29"/>
                  </a:cubicBezTo>
                  <a:cubicBezTo>
                    <a:pt x="581" y="15"/>
                    <a:pt x="508" y="0"/>
                    <a:pt x="435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4"/>
            <p:cNvSpPr/>
            <p:nvPr/>
          </p:nvSpPr>
          <p:spPr>
            <a:xfrm>
              <a:off x="1716900" y="4106550"/>
              <a:ext cx="108825" cy="127300"/>
            </a:xfrm>
            <a:custGeom>
              <a:avLst/>
              <a:gdLst/>
              <a:ahLst/>
              <a:cxnLst/>
              <a:rect l="l" t="t" r="r" b="b"/>
              <a:pathLst>
                <a:path w="4353" h="5092" extrusionOk="0">
                  <a:moveTo>
                    <a:pt x="2104" y="813"/>
                  </a:moveTo>
                  <a:cubicBezTo>
                    <a:pt x="2322" y="813"/>
                    <a:pt x="2510" y="871"/>
                    <a:pt x="2684" y="958"/>
                  </a:cubicBezTo>
                  <a:cubicBezTo>
                    <a:pt x="2844" y="1060"/>
                    <a:pt x="2974" y="1176"/>
                    <a:pt x="3076" y="1350"/>
                  </a:cubicBezTo>
                  <a:cubicBezTo>
                    <a:pt x="3192" y="1509"/>
                    <a:pt x="3264" y="1683"/>
                    <a:pt x="3308" y="1886"/>
                  </a:cubicBezTo>
                  <a:cubicBezTo>
                    <a:pt x="3366" y="2104"/>
                    <a:pt x="3380" y="2307"/>
                    <a:pt x="3380" y="2539"/>
                  </a:cubicBezTo>
                  <a:cubicBezTo>
                    <a:pt x="3380" y="2844"/>
                    <a:pt x="3351" y="3134"/>
                    <a:pt x="3264" y="3395"/>
                  </a:cubicBezTo>
                  <a:cubicBezTo>
                    <a:pt x="3163" y="3641"/>
                    <a:pt x="3047" y="3845"/>
                    <a:pt x="2844" y="4004"/>
                  </a:cubicBezTo>
                  <a:cubicBezTo>
                    <a:pt x="2655" y="4178"/>
                    <a:pt x="2409" y="4251"/>
                    <a:pt x="2104" y="4251"/>
                  </a:cubicBezTo>
                  <a:lnTo>
                    <a:pt x="2104" y="4222"/>
                  </a:lnTo>
                  <a:lnTo>
                    <a:pt x="900" y="4222"/>
                  </a:lnTo>
                  <a:lnTo>
                    <a:pt x="900" y="813"/>
                  </a:lnTo>
                  <a:close/>
                  <a:moveTo>
                    <a:pt x="2176" y="1"/>
                  </a:moveTo>
                  <a:lnTo>
                    <a:pt x="2176" y="30"/>
                  </a:lnTo>
                  <a:lnTo>
                    <a:pt x="436" y="30"/>
                  </a:lnTo>
                  <a:cubicBezTo>
                    <a:pt x="305" y="30"/>
                    <a:pt x="218" y="73"/>
                    <a:pt x="117" y="160"/>
                  </a:cubicBezTo>
                  <a:cubicBezTo>
                    <a:pt x="30" y="233"/>
                    <a:pt x="1" y="349"/>
                    <a:pt x="1" y="465"/>
                  </a:cubicBezTo>
                  <a:lnTo>
                    <a:pt x="1" y="4657"/>
                  </a:lnTo>
                  <a:cubicBezTo>
                    <a:pt x="1" y="4787"/>
                    <a:pt x="30" y="4874"/>
                    <a:pt x="117" y="4976"/>
                  </a:cubicBezTo>
                  <a:cubicBezTo>
                    <a:pt x="189" y="5063"/>
                    <a:pt x="305" y="5092"/>
                    <a:pt x="436" y="5092"/>
                  </a:cubicBezTo>
                  <a:lnTo>
                    <a:pt x="2176" y="5092"/>
                  </a:lnTo>
                  <a:cubicBezTo>
                    <a:pt x="2626" y="5092"/>
                    <a:pt x="3018" y="4990"/>
                    <a:pt x="3351" y="4758"/>
                  </a:cubicBezTo>
                  <a:cubicBezTo>
                    <a:pt x="3670" y="4512"/>
                    <a:pt x="3932" y="4207"/>
                    <a:pt x="4091" y="3830"/>
                  </a:cubicBezTo>
                  <a:cubicBezTo>
                    <a:pt x="4251" y="3424"/>
                    <a:pt x="4352" y="3018"/>
                    <a:pt x="4352" y="2539"/>
                  </a:cubicBezTo>
                  <a:cubicBezTo>
                    <a:pt x="4352" y="2191"/>
                    <a:pt x="4294" y="1872"/>
                    <a:pt x="4207" y="1567"/>
                  </a:cubicBezTo>
                  <a:cubicBezTo>
                    <a:pt x="4106" y="1248"/>
                    <a:pt x="3961" y="987"/>
                    <a:pt x="3787" y="740"/>
                  </a:cubicBezTo>
                  <a:cubicBezTo>
                    <a:pt x="3598" y="508"/>
                    <a:pt x="3366" y="334"/>
                    <a:pt x="3090" y="204"/>
                  </a:cubicBezTo>
                  <a:cubicBezTo>
                    <a:pt x="2829" y="73"/>
                    <a:pt x="2510" y="1"/>
                    <a:pt x="2176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1846725" y="4107650"/>
              <a:ext cx="80900" cy="126200"/>
            </a:xfrm>
            <a:custGeom>
              <a:avLst/>
              <a:gdLst/>
              <a:ahLst/>
              <a:cxnLst/>
              <a:rect l="l" t="t" r="r" b="b"/>
              <a:pathLst>
                <a:path w="3236" h="5048" extrusionOk="0">
                  <a:moveTo>
                    <a:pt x="465" y="0"/>
                  </a:moveTo>
                  <a:cubicBezTo>
                    <a:pt x="334" y="0"/>
                    <a:pt x="218" y="29"/>
                    <a:pt x="131" y="116"/>
                  </a:cubicBezTo>
                  <a:cubicBezTo>
                    <a:pt x="44" y="189"/>
                    <a:pt x="1" y="305"/>
                    <a:pt x="1" y="435"/>
                  </a:cubicBezTo>
                  <a:lnTo>
                    <a:pt x="1" y="4613"/>
                  </a:lnTo>
                  <a:cubicBezTo>
                    <a:pt x="1" y="4743"/>
                    <a:pt x="44" y="4830"/>
                    <a:pt x="131" y="4932"/>
                  </a:cubicBezTo>
                  <a:cubicBezTo>
                    <a:pt x="204" y="5019"/>
                    <a:pt x="320" y="5048"/>
                    <a:pt x="436" y="5048"/>
                  </a:cubicBezTo>
                  <a:lnTo>
                    <a:pt x="2800" y="5048"/>
                  </a:lnTo>
                  <a:cubicBezTo>
                    <a:pt x="2931" y="5048"/>
                    <a:pt x="3018" y="5004"/>
                    <a:pt x="3105" y="4932"/>
                  </a:cubicBezTo>
                  <a:cubicBezTo>
                    <a:pt x="3192" y="4830"/>
                    <a:pt x="3235" y="4743"/>
                    <a:pt x="3235" y="4613"/>
                  </a:cubicBezTo>
                  <a:cubicBezTo>
                    <a:pt x="3235" y="4497"/>
                    <a:pt x="3192" y="4381"/>
                    <a:pt x="3105" y="4308"/>
                  </a:cubicBezTo>
                  <a:cubicBezTo>
                    <a:pt x="3032" y="4221"/>
                    <a:pt x="2931" y="4178"/>
                    <a:pt x="2800" y="4178"/>
                  </a:cubicBezTo>
                  <a:lnTo>
                    <a:pt x="900" y="4178"/>
                  </a:lnTo>
                  <a:lnTo>
                    <a:pt x="900" y="435"/>
                  </a:lnTo>
                  <a:cubicBezTo>
                    <a:pt x="900" y="305"/>
                    <a:pt x="856" y="218"/>
                    <a:pt x="769" y="116"/>
                  </a:cubicBezTo>
                  <a:cubicBezTo>
                    <a:pt x="682" y="29"/>
                    <a:pt x="566" y="0"/>
                    <a:pt x="465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4"/>
            <p:cNvSpPr/>
            <p:nvPr/>
          </p:nvSpPr>
          <p:spPr>
            <a:xfrm>
              <a:off x="1926500" y="4105100"/>
              <a:ext cx="102650" cy="128025"/>
            </a:xfrm>
            <a:custGeom>
              <a:avLst/>
              <a:gdLst/>
              <a:ahLst/>
              <a:cxnLst/>
              <a:rect l="l" t="t" r="r" b="b"/>
              <a:pathLst>
                <a:path w="4106" h="5121" extrusionOk="0">
                  <a:moveTo>
                    <a:pt x="450" y="1"/>
                  </a:moveTo>
                  <a:cubicBezTo>
                    <a:pt x="349" y="1"/>
                    <a:pt x="262" y="44"/>
                    <a:pt x="146" y="131"/>
                  </a:cubicBezTo>
                  <a:cubicBezTo>
                    <a:pt x="59" y="218"/>
                    <a:pt x="1" y="334"/>
                    <a:pt x="1" y="465"/>
                  </a:cubicBezTo>
                  <a:cubicBezTo>
                    <a:pt x="1" y="508"/>
                    <a:pt x="15" y="566"/>
                    <a:pt x="44" y="624"/>
                  </a:cubicBezTo>
                  <a:cubicBezTo>
                    <a:pt x="59" y="682"/>
                    <a:pt x="88" y="755"/>
                    <a:pt x="146" y="798"/>
                  </a:cubicBezTo>
                  <a:lnTo>
                    <a:pt x="1654" y="2810"/>
                  </a:lnTo>
                  <a:lnTo>
                    <a:pt x="1654" y="4686"/>
                  </a:lnTo>
                  <a:cubicBezTo>
                    <a:pt x="1654" y="4816"/>
                    <a:pt x="1683" y="4903"/>
                    <a:pt x="1785" y="4990"/>
                  </a:cubicBezTo>
                  <a:cubicBezTo>
                    <a:pt x="1872" y="5077"/>
                    <a:pt x="1959" y="5121"/>
                    <a:pt x="2089" y="5121"/>
                  </a:cubicBezTo>
                  <a:cubicBezTo>
                    <a:pt x="2191" y="5121"/>
                    <a:pt x="2292" y="5077"/>
                    <a:pt x="2379" y="4990"/>
                  </a:cubicBezTo>
                  <a:cubicBezTo>
                    <a:pt x="2467" y="4918"/>
                    <a:pt x="2510" y="4816"/>
                    <a:pt x="2510" y="4686"/>
                  </a:cubicBezTo>
                  <a:lnTo>
                    <a:pt x="2510" y="2919"/>
                  </a:lnTo>
                  <a:lnTo>
                    <a:pt x="2510" y="2919"/>
                  </a:lnTo>
                  <a:lnTo>
                    <a:pt x="4033" y="755"/>
                  </a:lnTo>
                  <a:cubicBezTo>
                    <a:pt x="4048" y="711"/>
                    <a:pt x="4062" y="682"/>
                    <a:pt x="4077" y="624"/>
                  </a:cubicBezTo>
                  <a:cubicBezTo>
                    <a:pt x="4106" y="581"/>
                    <a:pt x="4106" y="537"/>
                    <a:pt x="4106" y="494"/>
                  </a:cubicBezTo>
                  <a:cubicBezTo>
                    <a:pt x="4106" y="363"/>
                    <a:pt x="4062" y="262"/>
                    <a:pt x="3975" y="175"/>
                  </a:cubicBezTo>
                  <a:cubicBezTo>
                    <a:pt x="3888" y="73"/>
                    <a:pt x="3772" y="44"/>
                    <a:pt x="3670" y="44"/>
                  </a:cubicBezTo>
                  <a:cubicBezTo>
                    <a:pt x="3540" y="44"/>
                    <a:pt x="3409" y="117"/>
                    <a:pt x="3308" y="204"/>
                  </a:cubicBezTo>
                  <a:lnTo>
                    <a:pt x="2100" y="1968"/>
                  </a:lnTo>
                  <a:lnTo>
                    <a:pt x="2100" y="1968"/>
                  </a:lnTo>
                  <a:lnTo>
                    <a:pt x="813" y="204"/>
                  </a:lnTo>
                  <a:cubicBezTo>
                    <a:pt x="711" y="73"/>
                    <a:pt x="581" y="1"/>
                    <a:pt x="450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1269425" y="3770775"/>
              <a:ext cx="172625" cy="264000"/>
            </a:xfrm>
            <a:custGeom>
              <a:avLst/>
              <a:gdLst/>
              <a:ahLst/>
              <a:cxnLst/>
              <a:rect l="l" t="t" r="r" b="b"/>
              <a:pathLst>
                <a:path w="6905" h="10560" extrusionOk="0">
                  <a:moveTo>
                    <a:pt x="929" y="0"/>
                  </a:moveTo>
                  <a:cubicBezTo>
                    <a:pt x="668" y="0"/>
                    <a:pt x="450" y="87"/>
                    <a:pt x="276" y="247"/>
                  </a:cubicBezTo>
                  <a:cubicBezTo>
                    <a:pt x="87" y="406"/>
                    <a:pt x="0" y="653"/>
                    <a:pt x="0" y="899"/>
                  </a:cubicBezTo>
                  <a:lnTo>
                    <a:pt x="0" y="9646"/>
                  </a:lnTo>
                  <a:cubicBezTo>
                    <a:pt x="0" y="9892"/>
                    <a:pt x="87" y="10110"/>
                    <a:pt x="276" y="10299"/>
                  </a:cubicBezTo>
                  <a:cubicBezTo>
                    <a:pt x="436" y="10473"/>
                    <a:pt x="668" y="10560"/>
                    <a:pt x="929" y="10560"/>
                  </a:cubicBezTo>
                  <a:lnTo>
                    <a:pt x="5977" y="10560"/>
                  </a:lnTo>
                  <a:cubicBezTo>
                    <a:pt x="6238" y="10560"/>
                    <a:pt x="6455" y="10487"/>
                    <a:pt x="6629" y="10328"/>
                  </a:cubicBezTo>
                  <a:cubicBezTo>
                    <a:pt x="6818" y="10168"/>
                    <a:pt x="6905" y="9965"/>
                    <a:pt x="6905" y="9718"/>
                  </a:cubicBezTo>
                  <a:cubicBezTo>
                    <a:pt x="6905" y="9472"/>
                    <a:pt x="6818" y="9283"/>
                    <a:pt x="6629" y="9095"/>
                  </a:cubicBezTo>
                  <a:cubicBezTo>
                    <a:pt x="6470" y="8921"/>
                    <a:pt x="6238" y="8819"/>
                    <a:pt x="5977" y="8819"/>
                  </a:cubicBezTo>
                  <a:lnTo>
                    <a:pt x="1886" y="8819"/>
                  </a:lnTo>
                  <a:lnTo>
                    <a:pt x="1886" y="6049"/>
                  </a:lnTo>
                  <a:lnTo>
                    <a:pt x="5309" y="6049"/>
                  </a:lnTo>
                  <a:cubicBezTo>
                    <a:pt x="5570" y="6049"/>
                    <a:pt x="5788" y="5976"/>
                    <a:pt x="5962" y="5817"/>
                  </a:cubicBezTo>
                  <a:cubicBezTo>
                    <a:pt x="6151" y="5657"/>
                    <a:pt x="6238" y="5454"/>
                    <a:pt x="6238" y="5193"/>
                  </a:cubicBezTo>
                  <a:cubicBezTo>
                    <a:pt x="6238" y="4946"/>
                    <a:pt x="6151" y="4729"/>
                    <a:pt x="5962" y="4569"/>
                  </a:cubicBezTo>
                  <a:cubicBezTo>
                    <a:pt x="5802" y="4395"/>
                    <a:pt x="5570" y="4308"/>
                    <a:pt x="5309" y="4308"/>
                  </a:cubicBezTo>
                  <a:lnTo>
                    <a:pt x="1901" y="4308"/>
                  </a:lnTo>
                  <a:lnTo>
                    <a:pt x="1901" y="1741"/>
                  </a:lnTo>
                  <a:lnTo>
                    <a:pt x="5977" y="1741"/>
                  </a:lnTo>
                  <a:cubicBezTo>
                    <a:pt x="6238" y="1741"/>
                    <a:pt x="6455" y="1668"/>
                    <a:pt x="6629" y="1509"/>
                  </a:cubicBezTo>
                  <a:cubicBezTo>
                    <a:pt x="6818" y="1334"/>
                    <a:pt x="6905" y="1146"/>
                    <a:pt x="6905" y="885"/>
                  </a:cubicBezTo>
                  <a:cubicBezTo>
                    <a:pt x="6905" y="638"/>
                    <a:pt x="6818" y="421"/>
                    <a:pt x="6629" y="247"/>
                  </a:cubicBezTo>
                  <a:cubicBezTo>
                    <a:pt x="6470" y="87"/>
                    <a:pt x="6238" y="0"/>
                    <a:pt x="5977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1472850" y="3768950"/>
              <a:ext cx="211800" cy="270175"/>
            </a:xfrm>
            <a:custGeom>
              <a:avLst/>
              <a:gdLst/>
              <a:ahLst/>
              <a:cxnLst/>
              <a:rect l="l" t="t" r="r" b="b"/>
              <a:pathLst>
                <a:path w="8472" h="10807" extrusionOk="0">
                  <a:moveTo>
                    <a:pt x="5440" y="1"/>
                  </a:moveTo>
                  <a:cubicBezTo>
                    <a:pt x="4657" y="1"/>
                    <a:pt x="3932" y="131"/>
                    <a:pt x="3264" y="392"/>
                  </a:cubicBezTo>
                  <a:cubicBezTo>
                    <a:pt x="2612" y="668"/>
                    <a:pt x="2031" y="1045"/>
                    <a:pt x="1538" y="1524"/>
                  </a:cubicBezTo>
                  <a:cubicBezTo>
                    <a:pt x="1060" y="2002"/>
                    <a:pt x="668" y="2568"/>
                    <a:pt x="392" y="3221"/>
                  </a:cubicBezTo>
                  <a:cubicBezTo>
                    <a:pt x="131" y="3873"/>
                    <a:pt x="1" y="4584"/>
                    <a:pt x="1" y="5367"/>
                  </a:cubicBezTo>
                  <a:cubicBezTo>
                    <a:pt x="1" y="6252"/>
                    <a:pt x="146" y="7035"/>
                    <a:pt x="436" y="7717"/>
                  </a:cubicBezTo>
                  <a:cubicBezTo>
                    <a:pt x="726" y="8413"/>
                    <a:pt x="1118" y="8965"/>
                    <a:pt x="1625" y="9429"/>
                  </a:cubicBezTo>
                  <a:cubicBezTo>
                    <a:pt x="2148" y="9878"/>
                    <a:pt x="2713" y="10227"/>
                    <a:pt x="3380" y="10459"/>
                  </a:cubicBezTo>
                  <a:cubicBezTo>
                    <a:pt x="4019" y="10691"/>
                    <a:pt x="4715" y="10807"/>
                    <a:pt x="5440" y="10807"/>
                  </a:cubicBezTo>
                  <a:cubicBezTo>
                    <a:pt x="5745" y="10807"/>
                    <a:pt x="6020" y="10778"/>
                    <a:pt x="6310" y="10734"/>
                  </a:cubicBezTo>
                  <a:cubicBezTo>
                    <a:pt x="6586" y="10676"/>
                    <a:pt x="6876" y="10618"/>
                    <a:pt x="7152" y="10531"/>
                  </a:cubicBezTo>
                  <a:cubicBezTo>
                    <a:pt x="7442" y="10444"/>
                    <a:pt x="7703" y="10328"/>
                    <a:pt x="7964" y="10212"/>
                  </a:cubicBezTo>
                  <a:cubicBezTo>
                    <a:pt x="8196" y="10082"/>
                    <a:pt x="8356" y="9893"/>
                    <a:pt x="8414" y="9617"/>
                  </a:cubicBezTo>
                  <a:cubicBezTo>
                    <a:pt x="8472" y="9356"/>
                    <a:pt x="8399" y="9095"/>
                    <a:pt x="8196" y="8849"/>
                  </a:cubicBezTo>
                  <a:cubicBezTo>
                    <a:pt x="8051" y="8660"/>
                    <a:pt x="7877" y="8558"/>
                    <a:pt x="7674" y="8515"/>
                  </a:cubicBezTo>
                  <a:cubicBezTo>
                    <a:pt x="7623" y="8508"/>
                    <a:pt x="7572" y="8505"/>
                    <a:pt x="7522" y="8505"/>
                  </a:cubicBezTo>
                  <a:cubicBezTo>
                    <a:pt x="7360" y="8505"/>
                    <a:pt x="7202" y="8542"/>
                    <a:pt x="7036" y="8631"/>
                  </a:cubicBezTo>
                  <a:cubicBezTo>
                    <a:pt x="6789" y="8762"/>
                    <a:pt x="6528" y="8849"/>
                    <a:pt x="6252" y="8907"/>
                  </a:cubicBezTo>
                  <a:cubicBezTo>
                    <a:pt x="5991" y="8950"/>
                    <a:pt x="5716" y="8979"/>
                    <a:pt x="5440" y="8979"/>
                  </a:cubicBezTo>
                  <a:cubicBezTo>
                    <a:pt x="4947" y="8979"/>
                    <a:pt x="4483" y="8892"/>
                    <a:pt x="4062" y="8762"/>
                  </a:cubicBezTo>
                  <a:cubicBezTo>
                    <a:pt x="3642" y="8602"/>
                    <a:pt x="3264" y="8399"/>
                    <a:pt x="2960" y="8080"/>
                  </a:cubicBezTo>
                  <a:cubicBezTo>
                    <a:pt x="2655" y="7775"/>
                    <a:pt x="2409" y="7398"/>
                    <a:pt x="2235" y="6948"/>
                  </a:cubicBezTo>
                  <a:cubicBezTo>
                    <a:pt x="2046" y="6484"/>
                    <a:pt x="1959" y="5962"/>
                    <a:pt x="1959" y="5353"/>
                  </a:cubicBezTo>
                  <a:cubicBezTo>
                    <a:pt x="1959" y="4816"/>
                    <a:pt x="2031" y="4352"/>
                    <a:pt x="2191" y="3917"/>
                  </a:cubicBezTo>
                  <a:cubicBezTo>
                    <a:pt x="2365" y="3482"/>
                    <a:pt x="2583" y="3119"/>
                    <a:pt x="2887" y="2785"/>
                  </a:cubicBezTo>
                  <a:cubicBezTo>
                    <a:pt x="3177" y="2481"/>
                    <a:pt x="3540" y="2234"/>
                    <a:pt x="3975" y="2060"/>
                  </a:cubicBezTo>
                  <a:cubicBezTo>
                    <a:pt x="4396" y="1901"/>
                    <a:pt x="4874" y="1814"/>
                    <a:pt x="5426" y="1814"/>
                  </a:cubicBezTo>
                  <a:cubicBezTo>
                    <a:pt x="5716" y="1814"/>
                    <a:pt x="5991" y="1843"/>
                    <a:pt x="6252" y="1901"/>
                  </a:cubicBezTo>
                  <a:cubicBezTo>
                    <a:pt x="6528" y="1959"/>
                    <a:pt x="6789" y="2046"/>
                    <a:pt x="7021" y="2162"/>
                  </a:cubicBezTo>
                  <a:cubicBezTo>
                    <a:pt x="7194" y="2243"/>
                    <a:pt x="7368" y="2287"/>
                    <a:pt x="7533" y="2287"/>
                  </a:cubicBezTo>
                  <a:cubicBezTo>
                    <a:pt x="7576" y="2287"/>
                    <a:pt x="7618" y="2284"/>
                    <a:pt x="7659" y="2278"/>
                  </a:cubicBezTo>
                  <a:cubicBezTo>
                    <a:pt x="7848" y="2263"/>
                    <a:pt x="8037" y="2162"/>
                    <a:pt x="8167" y="1973"/>
                  </a:cubicBezTo>
                  <a:cubicBezTo>
                    <a:pt x="8341" y="1741"/>
                    <a:pt x="8428" y="1480"/>
                    <a:pt x="8385" y="1190"/>
                  </a:cubicBezTo>
                  <a:cubicBezTo>
                    <a:pt x="8341" y="929"/>
                    <a:pt x="8182" y="711"/>
                    <a:pt x="7921" y="581"/>
                  </a:cubicBezTo>
                  <a:cubicBezTo>
                    <a:pt x="7543" y="378"/>
                    <a:pt x="7152" y="233"/>
                    <a:pt x="6746" y="146"/>
                  </a:cubicBezTo>
                  <a:cubicBezTo>
                    <a:pt x="6310" y="44"/>
                    <a:pt x="5875" y="1"/>
                    <a:pt x="5440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1708925" y="3766775"/>
              <a:ext cx="257125" cy="272000"/>
            </a:xfrm>
            <a:custGeom>
              <a:avLst/>
              <a:gdLst/>
              <a:ahLst/>
              <a:cxnLst/>
              <a:rect l="l" t="t" r="r" b="b"/>
              <a:pathLst>
                <a:path w="10285" h="10880" extrusionOk="0">
                  <a:moveTo>
                    <a:pt x="5121" y="1799"/>
                  </a:moveTo>
                  <a:cubicBezTo>
                    <a:pt x="5759" y="1799"/>
                    <a:pt x="6296" y="1973"/>
                    <a:pt x="6774" y="2292"/>
                  </a:cubicBezTo>
                  <a:cubicBezTo>
                    <a:pt x="7239" y="2626"/>
                    <a:pt x="7616" y="3061"/>
                    <a:pt x="7891" y="3598"/>
                  </a:cubicBezTo>
                  <a:cubicBezTo>
                    <a:pt x="8167" y="4149"/>
                    <a:pt x="8312" y="4758"/>
                    <a:pt x="8312" y="5440"/>
                  </a:cubicBezTo>
                  <a:cubicBezTo>
                    <a:pt x="8312" y="6122"/>
                    <a:pt x="8181" y="6716"/>
                    <a:pt x="7891" y="7282"/>
                  </a:cubicBezTo>
                  <a:cubicBezTo>
                    <a:pt x="7616" y="7833"/>
                    <a:pt x="7239" y="8268"/>
                    <a:pt x="6774" y="8587"/>
                  </a:cubicBezTo>
                  <a:cubicBezTo>
                    <a:pt x="6296" y="8921"/>
                    <a:pt x="5730" y="9081"/>
                    <a:pt x="5121" y="9081"/>
                  </a:cubicBezTo>
                  <a:cubicBezTo>
                    <a:pt x="4483" y="9081"/>
                    <a:pt x="3946" y="8921"/>
                    <a:pt x="3467" y="8587"/>
                  </a:cubicBezTo>
                  <a:cubicBezTo>
                    <a:pt x="2989" y="8268"/>
                    <a:pt x="2626" y="7833"/>
                    <a:pt x="2365" y="7282"/>
                  </a:cubicBezTo>
                  <a:cubicBezTo>
                    <a:pt x="2089" y="6745"/>
                    <a:pt x="1959" y="6122"/>
                    <a:pt x="1959" y="5454"/>
                  </a:cubicBezTo>
                  <a:cubicBezTo>
                    <a:pt x="1959" y="4758"/>
                    <a:pt x="2089" y="4149"/>
                    <a:pt x="2365" y="3598"/>
                  </a:cubicBezTo>
                  <a:cubicBezTo>
                    <a:pt x="2612" y="3061"/>
                    <a:pt x="2989" y="2626"/>
                    <a:pt x="3467" y="2292"/>
                  </a:cubicBezTo>
                  <a:cubicBezTo>
                    <a:pt x="3946" y="1973"/>
                    <a:pt x="4497" y="1799"/>
                    <a:pt x="5121" y="1799"/>
                  </a:cubicBezTo>
                  <a:close/>
                  <a:moveTo>
                    <a:pt x="5135" y="0"/>
                  </a:moveTo>
                  <a:cubicBezTo>
                    <a:pt x="4396" y="0"/>
                    <a:pt x="3699" y="117"/>
                    <a:pt x="3090" y="407"/>
                  </a:cubicBezTo>
                  <a:cubicBezTo>
                    <a:pt x="2452" y="697"/>
                    <a:pt x="1915" y="1088"/>
                    <a:pt x="1451" y="1596"/>
                  </a:cubicBezTo>
                  <a:cubicBezTo>
                    <a:pt x="987" y="2075"/>
                    <a:pt x="639" y="2655"/>
                    <a:pt x="392" y="3308"/>
                  </a:cubicBezTo>
                  <a:cubicBezTo>
                    <a:pt x="131" y="3960"/>
                    <a:pt x="1" y="4671"/>
                    <a:pt x="1" y="5440"/>
                  </a:cubicBezTo>
                  <a:cubicBezTo>
                    <a:pt x="1" y="6194"/>
                    <a:pt x="131" y="6905"/>
                    <a:pt x="392" y="7558"/>
                  </a:cubicBezTo>
                  <a:cubicBezTo>
                    <a:pt x="639" y="8210"/>
                    <a:pt x="1001" y="8776"/>
                    <a:pt x="1451" y="9284"/>
                  </a:cubicBezTo>
                  <a:cubicBezTo>
                    <a:pt x="1930" y="9791"/>
                    <a:pt x="2466" y="10169"/>
                    <a:pt x="3090" y="10459"/>
                  </a:cubicBezTo>
                  <a:cubicBezTo>
                    <a:pt x="3699" y="10734"/>
                    <a:pt x="4396" y="10879"/>
                    <a:pt x="5135" y="10879"/>
                  </a:cubicBezTo>
                  <a:cubicBezTo>
                    <a:pt x="5875" y="10879"/>
                    <a:pt x="6571" y="10749"/>
                    <a:pt x="7210" y="10459"/>
                  </a:cubicBezTo>
                  <a:cubicBezTo>
                    <a:pt x="7833" y="10169"/>
                    <a:pt x="8385" y="9791"/>
                    <a:pt x="8834" y="9284"/>
                  </a:cubicBezTo>
                  <a:cubicBezTo>
                    <a:pt x="9298" y="8791"/>
                    <a:pt x="9646" y="8210"/>
                    <a:pt x="9908" y="7558"/>
                  </a:cubicBezTo>
                  <a:cubicBezTo>
                    <a:pt x="10154" y="6905"/>
                    <a:pt x="10285" y="6194"/>
                    <a:pt x="10285" y="5440"/>
                  </a:cubicBezTo>
                  <a:cubicBezTo>
                    <a:pt x="10285" y="4686"/>
                    <a:pt x="10154" y="3989"/>
                    <a:pt x="9908" y="3308"/>
                  </a:cubicBezTo>
                  <a:cubicBezTo>
                    <a:pt x="9646" y="2655"/>
                    <a:pt x="9284" y="2089"/>
                    <a:pt x="8834" y="1596"/>
                  </a:cubicBezTo>
                  <a:cubicBezTo>
                    <a:pt x="8385" y="1088"/>
                    <a:pt x="7833" y="697"/>
                    <a:pt x="7210" y="407"/>
                  </a:cubicBezTo>
                  <a:cubicBezTo>
                    <a:pt x="6571" y="146"/>
                    <a:pt x="5875" y="0"/>
                    <a:pt x="5135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586225" y="3659075"/>
              <a:ext cx="641875" cy="873225"/>
            </a:xfrm>
            <a:custGeom>
              <a:avLst/>
              <a:gdLst/>
              <a:ahLst/>
              <a:cxnLst/>
              <a:rect l="l" t="t" r="r" b="b"/>
              <a:pathLst>
                <a:path w="25675" h="34929" extrusionOk="0">
                  <a:moveTo>
                    <a:pt x="9009" y="0"/>
                  </a:moveTo>
                  <a:lnTo>
                    <a:pt x="9009" y="0"/>
                  </a:lnTo>
                  <a:cubicBezTo>
                    <a:pt x="1" y="13621"/>
                    <a:pt x="3047" y="17682"/>
                    <a:pt x="9502" y="22599"/>
                  </a:cubicBezTo>
                  <a:cubicBezTo>
                    <a:pt x="16000" y="27531"/>
                    <a:pt x="18799" y="29663"/>
                    <a:pt x="19583" y="34929"/>
                  </a:cubicBezTo>
                  <a:cubicBezTo>
                    <a:pt x="19583" y="34929"/>
                    <a:pt x="25675" y="26472"/>
                    <a:pt x="20090" y="17508"/>
                  </a:cubicBezTo>
                  <a:cubicBezTo>
                    <a:pt x="14506" y="8529"/>
                    <a:pt x="8675" y="10647"/>
                    <a:pt x="9009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712425" y="3658350"/>
              <a:ext cx="467100" cy="996875"/>
            </a:xfrm>
            <a:custGeom>
              <a:avLst/>
              <a:gdLst/>
              <a:ahLst/>
              <a:cxnLst/>
              <a:rect l="l" t="t" r="r" b="b"/>
              <a:pathLst>
                <a:path w="18684" h="39875" extrusionOk="0">
                  <a:moveTo>
                    <a:pt x="3888" y="0"/>
                  </a:moveTo>
                  <a:cubicBezTo>
                    <a:pt x="3844" y="87"/>
                    <a:pt x="1" y="8936"/>
                    <a:pt x="6426" y="15985"/>
                  </a:cubicBezTo>
                  <a:cubicBezTo>
                    <a:pt x="11286" y="21308"/>
                    <a:pt x="18437" y="31476"/>
                    <a:pt x="11721" y="39759"/>
                  </a:cubicBezTo>
                  <a:lnTo>
                    <a:pt x="11866" y="39875"/>
                  </a:lnTo>
                  <a:cubicBezTo>
                    <a:pt x="18683" y="31491"/>
                    <a:pt x="11474" y="21236"/>
                    <a:pt x="6571" y="15854"/>
                  </a:cubicBezTo>
                  <a:cubicBezTo>
                    <a:pt x="218" y="8907"/>
                    <a:pt x="4019" y="160"/>
                    <a:pt x="4062" y="73"/>
                  </a:cubicBezTo>
                  <a:lnTo>
                    <a:pt x="3888" y="0"/>
                  </a:ln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726200" y="4305275"/>
              <a:ext cx="804350" cy="430475"/>
            </a:xfrm>
            <a:custGeom>
              <a:avLst/>
              <a:gdLst/>
              <a:ahLst/>
              <a:cxnLst/>
              <a:rect l="l" t="t" r="r" b="b"/>
              <a:pathLst>
                <a:path w="32174" h="17219" extrusionOk="0">
                  <a:moveTo>
                    <a:pt x="1" y="0"/>
                  </a:moveTo>
                  <a:lnTo>
                    <a:pt x="1" y="0"/>
                  </a:lnTo>
                  <a:cubicBezTo>
                    <a:pt x="2677" y="13109"/>
                    <a:pt x="6524" y="15955"/>
                    <a:pt x="12278" y="15955"/>
                  </a:cubicBezTo>
                  <a:cubicBezTo>
                    <a:pt x="13540" y="15955"/>
                    <a:pt x="14894" y="15818"/>
                    <a:pt x="16348" y="15622"/>
                  </a:cubicBezTo>
                  <a:cubicBezTo>
                    <a:pt x="19808" y="15155"/>
                    <a:pt x="22426" y="14803"/>
                    <a:pt x="24627" y="14803"/>
                  </a:cubicBezTo>
                  <a:cubicBezTo>
                    <a:pt x="27548" y="14803"/>
                    <a:pt x="29733" y="15423"/>
                    <a:pt x="32173" y="17218"/>
                  </a:cubicBezTo>
                  <a:cubicBezTo>
                    <a:pt x="32173" y="17218"/>
                    <a:pt x="30505" y="6934"/>
                    <a:pt x="20206" y="4526"/>
                  </a:cubicBezTo>
                  <a:cubicBezTo>
                    <a:pt x="18077" y="4028"/>
                    <a:pt x="16275" y="3874"/>
                    <a:pt x="14693" y="3874"/>
                  </a:cubicBezTo>
                  <a:cubicBezTo>
                    <a:pt x="12113" y="3874"/>
                    <a:pt x="10116" y="4284"/>
                    <a:pt x="8228" y="4284"/>
                  </a:cubicBezTo>
                  <a:cubicBezTo>
                    <a:pt x="5674" y="4284"/>
                    <a:pt x="3322" y="3533"/>
                    <a:pt x="1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4"/>
            <p:cNvSpPr/>
            <p:nvPr/>
          </p:nvSpPr>
          <p:spPr>
            <a:xfrm>
              <a:off x="724400" y="4304175"/>
              <a:ext cx="846025" cy="566100"/>
            </a:xfrm>
            <a:custGeom>
              <a:avLst/>
              <a:gdLst/>
              <a:ahLst/>
              <a:cxnLst/>
              <a:rect l="l" t="t" r="r" b="b"/>
              <a:pathLst>
                <a:path w="33841" h="22644" extrusionOk="0">
                  <a:moveTo>
                    <a:pt x="174" y="1"/>
                  </a:moveTo>
                  <a:lnTo>
                    <a:pt x="0" y="74"/>
                  </a:lnTo>
                  <a:cubicBezTo>
                    <a:pt x="44" y="161"/>
                    <a:pt x="3583" y="9139"/>
                    <a:pt x="13113" y="9574"/>
                  </a:cubicBezTo>
                  <a:cubicBezTo>
                    <a:pt x="20336" y="9908"/>
                    <a:pt x="32564" y="12040"/>
                    <a:pt x="33681" y="22643"/>
                  </a:cubicBezTo>
                  <a:lnTo>
                    <a:pt x="33841" y="22629"/>
                  </a:lnTo>
                  <a:cubicBezTo>
                    <a:pt x="32709" y="11881"/>
                    <a:pt x="20365" y="9719"/>
                    <a:pt x="13113" y="9400"/>
                  </a:cubicBezTo>
                  <a:cubicBezTo>
                    <a:pt x="3699" y="8965"/>
                    <a:pt x="203" y="88"/>
                    <a:pt x="174" y="1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1248025" y="4447600"/>
              <a:ext cx="873225" cy="476600"/>
            </a:xfrm>
            <a:custGeom>
              <a:avLst/>
              <a:gdLst/>
              <a:ahLst/>
              <a:cxnLst/>
              <a:rect l="l" t="t" r="r" b="b"/>
              <a:pathLst>
                <a:path w="34929" h="19064" extrusionOk="0">
                  <a:moveTo>
                    <a:pt x="25558" y="1"/>
                  </a:moveTo>
                  <a:cubicBezTo>
                    <a:pt x="23086" y="1"/>
                    <a:pt x="20316" y="603"/>
                    <a:pt x="17494" y="2358"/>
                  </a:cubicBezTo>
                  <a:cubicBezTo>
                    <a:pt x="8772" y="7783"/>
                    <a:pt x="10535" y="13440"/>
                    <a:pt x="883" y="13440"/>
                  </a:cubicBezTo>
                  <a:cubicBezTo>
                    <a:pt x="599" y="13440"/>
                    <a:pt x="305" y="13435"/>
                    <a:pt x="1" y="13425"/>
                  </a:cubicBezTo>
                  <a:lnTo>
                    <a:pt x="1" y="13425"/>
                  </a:lnTo>
                  <a:cubicBezTo>
                    <a:pt x="6059" y="17438"/>
                    <a:pt x="10226" y="19063"/>
                    <a:pt x="13418" y="19063"/>
                  </a:cubicBezTo>
                  <a:cubicBezTo>
                    <a:pt x="17403" y="19063"/>
                    <a:pt x="19869" y="16530"/>
                    <a:pt x="22600" y="12947"/>
                  </a:cubicBezTo>
                  <a:cubicBezTo>
                    <a:pt x="27531" y="6448"/>
                    <a:pt x="29664" y="3634"/>
                    <a:pt x="34929" y="2865"/>
                  </a:cubicBezTo>
                  <a:cubicBezTo>
                    <a:pt x="34929" y="2865"/>
                    <a:pt x="30953" y="1"/>
                    <a:pt x="25558" y="1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1247300" y="4515875"/>
              <a:ext cx="996525" cy="298925"/>
            </a:xfrm>
            <a:custGeom>
              <a:avLst/>
              <a:gdLst/>
              <a:ahLst/>
              <a:cxnLst/>
              <a:rect l="l" t="t" r="r" b="b"/>
              <a:pathLst>
                <a:path w="39861" h="11957" extrusionOk="0">
                  <a:moveTo>
                    <a:pt x="32192" y="1"/>
                  </a:moveTo>
                  <a:cubicBezTo>
                    <a:pt x="25899" y="1"/>
                    <a:pt x="19650" y="4626"/>
                    <a:pt x="15855" y="8083"/>
                  </a:cubicBezTo>
                  <a:cubicBezTo>
                    <a:pt x="12689" y="10979"/>
                    <a:pt x="9157" y="11772"/>
                    <a:pt x="6239" y="11772"/>
                  </a:cubicBezTo>
                  <a:cubicBezTo>
                    <a:pt x="2739" y="11772"/>
                    <a:pt x="121" y="10631"/>
                    <a:pt x="73" y="10607"/>
                  </a:cubicBezTo>
                  <a:lnTo>
                    <a:pt x="1" y="10767"/>
                  </a:lnTo>
                  <a:cubicBezTo>
                    <a:pt x="30" y="10796"/>
                    <a:pt x="2699" y="11956"/>
                    <a:pt x="6252" y="11956"/>
                  </a:cubicBezTo>
                  <a:cubicBezTo>
                    <a:pt x="9197" y="11956"/>
                    <a:pt x="12780" y="11129"/>
                    <a:pt x="15985" y="8228"/>
                  </a:cubicBezTo>
                  <a:cubicBezTo>
                    <a:pt x="19745" y="4787"/>
                    <a:pt x="25950" y="196"/>
                    <a:pt x="32193" y="196"/>
                  </a:cubicBezTo>
                  <a:cubicBezTo>
                    <a:pt x="34765" y="196"/>
                    <a:pt x="37343" y="975"/>
                    <a:pt x="39759" y="2934"/>
                  </a:cubicBezTo>
                  <a:lnTo>
                    <a:pt x="39861" y="2789"/>
                  </a:lnTo>
                  <a:cubicBezTo>
                    <a:pt x="37410" y="793"/>
                    <a:pt x="34798" y="1"/>
                    <a:pt x="32192" y="1"/>
                  </a:cubicBez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1893875" y="4064500"/>
              <a:ext cx="430825" cy="803950"/>
            </a:xfrm>
            <a:custGeom>
              <a:avLst/>
              <a:gdLst/>
              <a:ahLst/>
              <a:cxnLst/>
              <a:rect l="l" t="t" r="r" b="b"/>
              <a:pathLst>
                <a:path w="17233" h="32158" extrusionOk="0">
                  <a:moveTo>
                    <a:pt x="17232" y="0"/>
                  </a:moveTo>
                  <a:cubicBezTo>
                    <a:pt x="17232" y="0"/>
                    <a:pt x="6948" y="1668"/>
                    <a:pt x="4540" y="11967"/>
                  </a:cubicBezTo>
                  <a:cubicBezTo>
                    <a:pt x="2132" y="22265"/>
                    <a:pt x="7760" y="24891"/>
                    <a:pt x="0" y="32158"/>
                  </a:cubicBezTo>
                  <a:cubicBezTo>
                    <a:pt x="15999" y="28894"/>
                    <a:pt x="16725" y="23890"/>
                    <a:pt x="15637" y="15825"/>
                  </a:cubicBezTo>
                  <a:cubicBezTo>
                    <a:pt x="14549" y="7760"/>
                    <a:pt x="14070" y="4265"/>
                    <a:pt x="17232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4"/>
            <p:cNvSpPr/>
            <p:nvPr/>
          </p:nvSpPr>
          <p:spPr>
            <a:xfrm>
              <a:off x="1893150" y="4024600"/>
              <a:ext cx="566075" cy="845675"/>
            </a:xfrm>
            <a:custGeom>
              <a:avLst/>
              <a:gdLst/>
              <a:ahLst/>
              <a:cxnLst/>
              <a:rect l="l" t="t" r="r" b="b"/>
              <a:pathLst>
                <a:path w="22643" h="33827" extrusionOk="0">
                  <a:moveTo>
                    <a:pt x="22628" y="1"/>
                  </a:moveTo>
                  <a:cubicBezTo>
                    <a:pt x="11880" y="1117"/>
                    <a:pt x="9719" y="13476"/>
                    <a:pt x="9385" y="20728"/>
                  </a:cubicBezTo>
                  <a:cubicBezTo>
                    <a:pt x="8950" y="30128"/>
                    <a:pt x="87" y="33638"/>
                    <a:pt x="0" y="33667"/>
                  </a:cubicBezTo>
                  <a:lnTo>
                    <a:pt x="73" y="33826"/>
                  </a:lnTo>
                  <a:cubicBezTo>
                    <a:pt x="160" y="33797"/>
                    <a:pt x="9138" y="30258"/>
                    <a:pt x="9574" y="20743"/>
                  </a:cubicBezTo>
                  <a:cubicBezTo>
                    <a:pt x="9893" y="13519"/>
                    <a:pt x="12039" y="1292"/>
                    <a:pt x="22643" y="175"/>
                  </a:cubicBezTo>
                  <a:lnTo>
                    <a:pt x="22628" y="1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1994325" y="3522000"/>
              <a:ext cx="641875" cy="872875"/>
            </a:xfrm>
            <a:custGeom>
              <a:avLst/>
              <a:gdLst/>
              <a:ahLst/>
              <a:cxnLst/>
              <a:rect l="l" t="t" r="r" b="b"/>
              <a:pathLst>
                <a:path w="25675" h="34915" extrusionOk="0">
                  <a:moveTo>
                    <a:pt x="6092" y="1"/>
                  </a:moveTo>
                  <a:cubicBezTo>
                    <a:pt x="6092" y="1"/>
                    <a:pt x="0" y="8442"/>
                    <a:pt x="5585" y="17421"/>
                  </a:cubicBezTo>
                  <a:cubicBezTo>
                    <a:pt x="11169" y="26400"/>
                    <a:pt x="17000" y="24268"/>
                    <a:pt x="16652" y="34914"/>
                  </a:cubicBezTo>
                  <a:cubicBezTo>
                    <a:pt x="25674" y="21294"/>
                    <a:pt x="22628" y="17233"/>
                    <a:pt x="16173" y="12330"/>
                  </a:cubicBezTo>
                  <a:cubicBezTo>
                    <a:pt x="9675" y="7398"/>
                    <a:pt x="6861" y="5251"/>
                    <a:pt x="6092" y="1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2042550" y="3399075"/>
              <a:ext cx="467075" cy="996875"/>
            </a:xfrm>
            <a:custGeom>
              <a:avLst/>
              <a:gdLst/>
              <a:ahLst/>
              <a:cxnLst/>
              <a:rect l="l" t="t" r="r" b="b"/>
              <a:pathLst>
                <a:path w="18683" h="39875" extrusionOk="0">
                  <a:moveTo>
                    <a:pt x="6818" y="0"/>
                  </a:moveTo>
                  <a:lnTo>
                    <a:pt x="6818" y="0"/>
                  </a:lnTo>
                  <a:cubicBezTo>
                    <a:pt x="0" y="8370"/>
                    <a:pt x="7224" y="18639"/>
                    <a:pt x="12112" y="24006"/>
                  </a:cubicBezTo>
                  <a:cubicBezTo>
                    <a:pt x="18480" y="30969"/>
                    <a:pt x="14679" y="39701"/>
                    <a:pt x="14636" y="39802"/>
                  </a:cubicBezTo>
                  <a:lnTo>
                    <a:pt x="14795" y="39875"/>
                  </a:lnTo>
                  <a:cubicBezTo>
                    <a:pt x="14839" y="39773"/>
                    <a:pt x="18683" y="30925"/>
                    <a:pt x="12257" y="23876"/>
                  </a:cubicBezTo>
                  <a:cubicBezTo>
                    <a:pt x="7398" y="18567"/>
                    <a:pt x="261" y="8399"/>
                    <a:pt x="6963" y="102"/>
                  </a:cubicBezTo>
                  <a:lnTo>
                    <a:pt x="6818" y="0"/>
                  </a:ln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4"/>
            <p:cNvSpPr/>
            <p:nvPr/>
          </p:nvSpPr>
          <p:spPr>
            <a:xfrm>
              <a:off x="1691875" y="3317850"/>
              <a:ext cx="803975" cy="430825"/>
            </a:xfrm>
            <a:custGeom>
              <a:avLst/>
              <a:gdLst/>
              <a:ahLst/>
              <a:cxnLst/>
              <a:rect l="l" t="t" r="r" b="b"/>
              <a:pathLst>
                <a:path w="32159" h="17233" extrusionOk="0">
                  <a:moveTo>
                    <a:pt x="1" y="0"/>
                  </a:moveTo>
                  <a:cubicBezTo>
                    <a:pt x="1" y="0"/>
                    <a:pt x="1669" y="10284"/>
                    <a:pt x="11968" y="12692"/>
                  </a:cubicBezTo>
                  <a:cubicBezTo>
                    <a:pt x="14098" y="13190"/>
                    <a:pt x="15900" y="13344"/>
                    <a:pt x="17483" y="13344"/>
                  </a:cubicBezTo>
                  <a:cubicBezTo>
                    <a:pt x="20057" y="13344"/>
                    <a:pt x="22051" y="12936"/>
                    <a:pt x="23933" y="12936"/>
                  </a:cubicBezTo>
                  <a:cubicBezTo>
                    <a:pt x="26489" y="12936"/>
                    <a:pt x="28840" y="13688"/>
                    <a:pt x="32159" y="17232"/>
                  </a:cubicBezTo>
                  <a:cubicBezTo>
                    <a:pt x="29482" y="4111"/>
                    <a:pt x="25635" y="1263"/>
                    <a:pt x="19889" y="1263"/>
                  </a:cubicBezTo>
                  <a:cubicBezTo>
                    <a:pt x="18628" y="1263"/>
                    <a:pt x="17277" y="1400"/>
                    <a:pt x="15826" y="1596"/>
                  </a:cubicBezTo>
                  <a:cubicBezTo>
                    <a:pt x="12347" y="2071"/>
                    <a:pt x="9718" y="2431"/>
                    <a:pt x="7511" y="2431"/>
                  </a:cubicBezTo>
                  <a:cubicBezTo>
                    <a:pt x="4602" y="2431"/>
                    <a:pt x="2426" y="1806"/>
                    <a:pt x="1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4"/>
            <p:cNvSpPr/>
            <p:nvPr/>
          </p:nvSpPr>
          <p:spPr>
            <a:xfrm>
              <a:off x="1652000" y="3183675"/>
              <a:ext cx="846400" cy="566075"/>
            </a:xfrm>
            <a:custGeom>
              <a:avLst/>
              <a:gdLst/>
              <a:ahLst/>
              <a:cxnLst/>
              <a:rect l="l" t="t" r="r" b="b"/>
              <a:pathLst>
                <a:path w="33856" h="22643" extrusionOk="0">
                  <a:moveTo>
                    <a:pt x="174" y="0"/>
                  </a:moveTo>
                  <a:lnTo>
                    <a:pt x="0" y="15"/>
                  </a:lnTo>
                  <a:cubicBezTo>
                    <a:pt x="1117" y="10778"/>
                    <a:pt x="13476" y="12924"/>
                    <a:pt x="20728" y="13258"/>
                  </a:cubicBezTo>
                  <a:cubicBezTo>
                    <a:pt x="30127" y="13693"/>
                    <a:pt x="33638" y="22556"/>
                    <a:pt x="33667" y="22643"/>
                  </a:cubicBezTo>
                  <a:lnTo>
                    <a:pt x="33855" y="22570"/>
                  </a:lnTo>
                  <a:cubicBezTo>
                    <a:pt x="33812" y="22483"/>
                    <a:pt x="30272" y="13505"/>
                    <a:pt x="20743" y="13069"/>
                  </a:cubicBezTo>
                  <a:cubicBezTo>
                    <a:pt x="13519" y="12750"/>
                    <a:pt x="1291" y="10604"/>
                    <a:pt x="174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1101175" y="3130050"/>
              <a:ext cx="873225" cy="476650"/>
            </a:xfrm>
            <a:custGeom>
              <a:avLst/>
              <a:gdLst/>
              <a:ahLst/>
              <a:cxnLst/>
              <a:rect l="l" t="t" r="r" b="b"/>
              <a:pathLst>
                <a:path w="34929" h="19066" extrusionOk="0">
                  <a:moveTo>
                    <a:pt x="21517" y="0"/>
                  </a:moveTo>
                  <a:cubicBezTo>
                    <a:pt x="17528" y="0"/>
                    <a:pt x="15061" y="2534"/>
                    <a:pt x="12329" y="6120"/>
                  </a:cubicBezTo>
                  <a:cubicBezTo>
                    <a:pt x="7398" y="12589"/>
                    <a:pt x="5265" y="15403"/>
                    <a:pt x="0" y="16201"/>
                  </a:cubicBezTo>
                  <a:cubicBezTo>
                    <a:pt x="0" y="16201"/>
                    <a:pt x="3976" y="19065"/>
                    <a:pt x="9366" y="19065"/>
                  </a:cubicBezTo>
                  <a:cubicBezTo>
                    <a:pt x="11836" y="19065"/>
                    <a:pt x="14603" y="18464"/>
                    <a:pt x="17421" y="16708"/>
                  </a:cubicBezTo>
                  <a:cubicBezTo>
                    <a:pt x="26143" y="11283"/>
                    <a:pt x="24393" y="5612"/>
                    <a:pt x="34048" y="5612"/>
                  </a:cubicBezTo>
                  <a:cubicBezTo>
                    <a:pt x="34331" y="5612"/>
                    <a:pt x="34625" y="5617"/>
                    <a:pt x="34928" y="5627"/>
                  </a:cubicBezTo>
                  <a:cubicBezTo>
                    <a:pt x="28874" y="1623"/>
                    <a:pt x="24709" y="0"/>
                    <a:pt x="21517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978225" y="3239750"/>
              <a:ext cx="996900" cy="298600"/>
            </a:xfrm>
            <a:custGeom>
              <a:avLst/>
              <a:gdLst/>
              <a:ahLst/>
              <a:cxnLst/>
              <a:rect l="l" t="t" r="r" b="b"/>
              <a:pathLst>
                <a:path w="39876" h="11944" extrusionOk="0">
                  <a:moveTo>
                    <a:pt x="33619" y="1"/>
                  </a:moveTo>
                  <a:cubicBezTo>
                    <a:pt x="30664" y="1"/>
                    <a:pt x="27092" y="801"/>
                    <a:pt x="23891" y="3719"/>
                  </a:cubicBezTo>
                  <a:cubicBezTo>
                    <a:pt x="20121" y="7160"/>
                    <a:pt x="13921" y="11758"/>
                    <a:pt x="7682" y="11758"/>
                  </a:cubicBezTo>
                  <a:cubicBezTo>
                    <a:pt x="5111" y="11758"/>
                    <a:pt x="2534" y="10977"/>
                    <a:pt x="117" y="9013"/>
                  </a:cubicBezTo>
                  <a:lnTo>
                    <a:pt x="1" y="9158"/>
                  </a:lnTo>
                  <a:cubicBezTo>
                    <a:pt x="2452" y="11145"/>
                    <a:pt x="5063" y="11943"/>
                    <a:pt x="7674" y="11943"/>
                  </a:cubicBezTo>
                  <a:cubicBezTo>
                    <a:pt x="13969" y="11943"/>
                    <a:pt x="20206" y="7316"/>
                    <a:pt x="24007" y="3864"/>
                  </a:cubicBezTo>
                  <a:cubicBezTo>
                    <a:pt x="27169" y="979"/>
                    <a:pt x="30698" y="188"/>
                    <a:pt x="33618" y="188"/>
                  </a:cubicBezTo>
                  <a:cubicBezTo>
                    <a:pt x="37127" y="188"/>
                    <a:pt x="39755" y="1331"/>
                    <a:pt x="39803" y="1355"/>
                  </a:cubicBezTo>
                  <a:lnTo>
                    <a:pt x="39875" y="1181"/>
                  </a:lnTo>
                  <a:cubicBezTo>
                    <a:pt x="39828" y="1157"/>
                    <a:pt x="37170" y="1"/>
                    <a:pt x="33619" y="1"/>
                  </a:cubicBez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910425" y="3185475"/>
              <a:ext cx="417775" cy="779325"/>
            </a:xfrm>
            <a:custGeom>
              <a:avLst/>
              <a:gdLst/>
              <a:ahLst/>
              <a:cxnLst/>
              <a:rect l="l" t="t" r="r" b="b"/>
              <a:pathLst>
                <a:path w="16711" h="31173" extrusionOk="0">
                  <a:moveTo>
                    <a:pt x="16710" y="1"/>
                  </a:moveTo>
                  <a:lnTo>
                    <a:pt x="16710" y="1"/>
                  </a:lnTo>
                  <a:cubicBezTo>
                    <a:pt x="726" y="3264"/>
                    <a:pt x="0" y="8269"/>
                    <a:pt x="1088" y="16334"/>
                  </a:cubicBezTo>
                  <a:cubicBezTo>
                    <a:pt x="1901" y="22397"/>
                    <a:pt x="1959" y="26400"/>
                    <a:pt x="755" y="29504"/>
                  </a:cubicBezTo>
                  <a:lnTo>
                    <a:pt x="2742" y="31172"/>
                  </a:lnTo>
                  <a:cubicBezTo>
                    <a:pt x="5962" y="29794"/>
                    <a:pt x="10734" y="26444"/>
                    <a:pt x="12185" y="20206"/>
                  </a:cubicBezTo>
                  <a:cubicBezTo>
                    <a:pt x="14578" y="9908"/>
                    <a:pt x="8936" y="7268"/>
                    <a:pt x="16710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947050" y="3183300"/>
              <a:ext cx="382225" cy="757550"/>
            </a:xfrm>
            <a:custGeom>
              <a:avLst/>
              <a:gdLst/>
              <a:ahLst/>
              <a:cxnLst/>
              <a:rect l="l" t="t" r="r" b="b"/>
              <a:pathLst>
                <a:path w="15289" h="30302" extrusionOk="0">
                  <a:moveTo>
                    <a:pt x="15216" y="1"/>
                  </a:moveTo>
                  <a:cubicBezTo>
                    <a:pt x="15129" y="30"/>
                    <a:pt x="6151" y="3569"/>
                    <a:pt x="5715" y="13099"/>
                  </a:cubicBezTo>
                  <a:cubicBezTo>
                    <a:pt x="5454" y="18495"/>
                    <a:pt x="4279" y="25820"/>
                    <a:pt x="0" y="30171"/>
                  </a:cubicBezTo>
                  <a:lnTo>
                    <a:pt x="131" y="30302"/>
                  </a:lnTo>
                  <a:cubicBezTo>
                    <a:pt x="4439" y="25907"/>
                    <a:pt x="5643" y="18553"/>
                    <a:pt x="5889" y="13099"/>
                  </a:cubicBezTo>
                  <a:cubicBezTo>
                    <a:pt x="6325" y="3700"/>
                    <a:pt x="15202" y="204"/>
                    <a:pt x="15289" y="160"/>
                  </a:cubicBezTo>
                  <a:lnTo>
                    <a:pt x="15216" y="1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" name="Google Shape;634;p24"/>
          <p:cNvGrpSpPr/>
          <p:nvPr/>
        </p:nvGrpSpPr>
        <p:grpSpPr>
          <a:xfrm rot="960736">
            <a:off x="6766191" y="2425476"/>
            <a:ext cx="1578301" cy="2279366"/>
            <a:chOff x="2924450" y="2900575"/>
            <a:chExt cx="1559325" cy="2252175"/>
          </a:xfrm>
        </p:grpSpPr>
        <p:sp>
          <p:nvSpPr>
            <p:cNvPr id="635" name="Google Shape;635;p24"/>
            <p:cNvSpPr/>
            <p:nvPr/>
          </p:nvSpPr>
          <p:spPr>
            <a:xfrm>
              <a:off x="2924450" y="2900575"/>
              <a:ext cx="1559325" cy="2252175"/>
            </a:xfrm>
            <a:custGeom>
              <a:avLst/>
              <a:gdLst/>
              <a:ahLst/>
              <a:cxnLst/>
              <a:rect l="l" t="t" r="r" b="b"/>
              <a:pathLst>
                <a:path w="62373" h="90087" extrusionOk="0">
                  <a:moveTo>
                    <a:pt x="27337" y="1"/>
                  </a:moveTo>
                  <a:cubicBezTo>
                    <a:pt x="21549" y="1"/>
                    <a:pt x="16762" y="4557"/>
                    <a:pt x="16507" y="10367"/>
                  </a:cubicBezTo>
                  <a:lnTo>
                    <a:pt x="15913" y="24466"/>
                  </a:lnTo>
                  <a:lnTo>
                    <a:pt x="13273" y="24089"/>
                  </a:lnTo>
                  <a:cubicBezTo>
                    <a:pt x="13013" y="24053"/>
                    <a:pt x="12755" y="24035"/>
                    <a:pt x="12501" y="24035"/>
                  </a:cubicBezTo>
                  <a:cubicBezTo>
                    <a:pt x="10610" y="24035"/>
                    <a:pt x="8901" y="25006"/>
                    <a:pt x="7891" y="26540"/>
                  </a:cubicBezTo>
                  <a:cubicBezTo>
                    <a:pt x="7500" y="26932"/>
                    <a:pt x="7224" y="27468"/>
                    <a:pt x="7152" y="28078"/>
                  </a:cubicBezTo>
                  <a:lnTo>
                    <a:pt x="7050" y="28788"/>
                  </a:lnTo>
                  <a:lnTo>
                    <a:pt x="465" y="75625"/>
                  </a:lnTo>
                  <a:lnTo>
                    <a:pt x="189" y="77612"/>
                  </a:lnTo>
                  <a:cubicBezTo>
                    <a:pt x="1" y="79063"/>
                    <a:pt x="363" y="80514"/>
                    <a:pt x="1248" y="81688"/>
                  </a:cubicBezTo>
                  <a:cubicBezTo>
                    <a:pt x="2133" y="82878"/>
                    <a:pt x="3424" y="83632"/>
                    <a:pt x="4874" y="83835"/>
                  </a:cubicBezTo>
                  <a:lnTo>
                    <a:pt x="49115" y="90029"/>
                  </a:lnTo>
                  <a:cubicBezTo>
                    <a:pt x="49361" y="90072"/>
                    <a:pt x="49622" y="90087"/>
                    <a:pt x="49869" y="90087"/>
                  </a:cubicBezTo>
                  <a:cubicBezTo>
                    <a:pt x="52582" y="90087"/>
                    <a:pt x="54931" y="88100"/>
                    <a:pt x="55337" y="85329"/>
                  </a:cubicBezTo>
                  <a:lnTo>
                    <a:pt x="62271" y="35823"/>
                  </a:lnTo>
                  <a:cubicBezTo>
                    <a:pt x="62372" y="35243"/>
                    <a:pt x="62242" y="34634"/>
                    <a:pt x="61966" y="34141"/>
                  </a:cubicBezTo>
                  <a:cubicBezTo>
                    <a:pt x="61372" y="32183"/>
                    <a:pt x="59660" y="30631"/>
                    <a:pt x="57484" y="30326"/>
                  </a:cubicBezTo>
                  <a:lnTo>
                    <a:pt x="53234" y="29731"/>
                  </a:lnTo>
                  <a:lnTo>
                    <a:pt x="55004" y="18417"/>
                  </a:lnTo>
                  <a:cubicBezTo>
                    <a:pt x="55816" y="13210"/>
                    <a:pt x="53321" y="8220"/>
                    <a:pt x="49057" y="5653"/>
                  </a:cubicBezTo>
                  <a:cubicBezTo>
                    <a:pt x="47229" y="2737"/>
                    <a:pt x="44038" y="721"/>
                    <a:pt x="40339" y="562"/>
                  </a:cubicBezTo>
                  <a:lnTo>
                    <a:pt x="27792" y="10"/>
                  </a:lnTo>
                  <a:cubicBezTo>
                    <a:pt x="27640" y="4"/>
                    <a:pt x="27488" y="1"/>
                    <a:pt x="273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4"/>
            <p:cNvSpPr/>
            <p:nvPr/>
          </p:nvSpPr>
          <p:spPr>
            <a:xfrm>
              <a:off x="3370850" y="2970625"/>
              <a:ext cx="756825" cy="1060525"/>
            </a:xfrm>
            <a:custGeom>
              <a:avLst/>
              <a:gdLst/>
              <a:ahLst/>
              <a:cxnLst/>
              <a:rect l="l" t="t" r="r" b="b"/>
              <a:pathLst>
                <a:path w="30273" h="42421" extrusionOk="0">
                  <a:moveTo>
                    <a:pt x="9474" y="0"/>
                  </a:moveTo>
                  <a:cubicBezTo>
                    <a:pt x="5187" y="0"/>
                    <a:pt x="1606" y="3388"/>
                    <a:pt x="1436" y="7710"/>
                  </a:cubicBezTo>
                  <a:lnTo>
                    <a:pt x="0" y="41217"/>
                  </a:lnTo>
                  <a:lnTo>
                    <a:pt x="3554" y="41362"/>
                  </a:lnTo>
                  <a:lnTo>
                    <a:pt x="4990" y="7855"/>
                  </a:lnTo>
                  <a:cubicBezTo>
                    <a:pt x="5089" y="5446"/>
                    <a:pt x="7076" y="3557"/>
                    <a:pt x="9463" y="3557"/>
                  </a:cubicBezTo>
                  <a:cubicBezTo>
                    <a:pt x="9533" y="3557"/>
                    <a:pt x="9604" y="3558"/>
                    <a:pt x="9675" y="3562"/>
                  </a:cubicBezTo>
                  <a:lnTo>
                    <a:pt x="22222" y="4084"/>
                  </a:lnTo>
                  <a:cubicBezTo>
                    <a:pt x="24717" y="4185"/>
                    <a:pt x="26632" y="6289"/>
                    <a:pt x="26530" y="8769"/>
                  </a:cubicBezTo>
                  <a:lnTo>
                    <a:pt x="25094" y="42276"/>
                  </a:lnTo>
                  <a:lnTo>
                    <a:pt x="28648" y="42421"/>
                  </a:lnTo>
                  <a:lnTo>
                    <a:pt x="30084" y="8914"/>
                  </a:lnTo>
                  <a:cubicBezTo>
                    <a:pt x="30272" y="4475"/>
                    <a:pt x="26820" y="704"/>
                    <a:pt x="22367" y="530"/>
                  </a:cubicBezTo>
                  <a:lnTo>
                    <a:pt x="9820" y="8"/>
                  </a:lnTo>
                  <a:cubicBezTo>
                    <a:pt x="9704" y="3"/>
                    <a:pt x="9589" y="0"/>
                    <a:pt x="9474" y="0"/>
                  </a:cubicBezTo>
                  <a:close/>
                </a:path>
              </a:pathLst>
            </a:custGeom>
            <a:solidFill>
              <a:srgbClr val="EAE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2996975" y="3566325"/>
              <a:ext cx="1421525" cy="1472475"/>
            </a:xfrm>
            <a:custGeom>
              <a:avLst/>
              <a:gdLst/>
              <a:ahLst/>
              <a:cxnLst/>
              <a:rect l="l" t="t" r="r" b="b"/>
              <a:pathLst>
                <a:path w="56861" h="58899" extrusionOk="0">
                  <a:moveTo>
                    <a:pt x="8229" y="1"/>
                  </a:moveTo>
                  <a:cubicBezTo>
                    <a:pt x="7680" y="1"/>
                    <a:pt x="7188" y="413"/>
                    <a:pt x="7108" y="984"/>
                  </a:cubicBezTo>
                  <a:lnTo>
                    <a:pt x="88" y="50953"/>
                  </a:lnTo>
                  <a:cubicBezTo>
                    <a:pt x="1" y="51563"/>
                    <a:pt x="436" y="52143"/>
                    <a:pt x="1045" y="52230"/>
                  </a:cubicBezTo>
                  <a:lnTo>
                    <a:pt x="48462" y="58888"/>
                  </a:lnTo>
                  <a:cubicBezTo>
                    <a:pt x="48517" y="58895"/>
                    <a:pt x="48571" y="58899"/>
                    <a:pt x="48624" y="58899"/>
                  </a:cubicBezTo>
                  <a:cubicBezTo>
                    <a:pt x="49192" y="58899"/>
                    <a:pt x="49660" y="58487"/>
                    <a:pt x="49753" y="57930"/>
                  </a:cubicBezTo>
                  <a:lnTo>
                    <a:pt x="56759" y="7960"/>
                  </a:lnTo>
                  <a:cubicBezTo>
                    <a:pt x="56861" y="7337"/>
                    <a:pt x="56425" y="6757"/>
                    <a:pt x="55802" y="6669"/>
                  </a:cubicBezTo>
                  <a:lnTo>
                    <a:pt x="8385" y="12"/>
                  </a:lnTo>
                  <a:cubicBezTo>
                    <a:pt x="8332" y="4"/>
                    <a:pt x="8280" y="1"/>
                    <a:pt x="8229" y="1"/>
                  </a:cubicBezTo>
                  <a:close/>
                </a:path>
              </a:pathLst>
            </a:custGeom>
            <a:solidFill>
              <a:srgbClr val="EAE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4"/>
            <p:cNvSpPr/>
            <p:nvPr/>
          </p:nvSpPr>
          <p:spPr>
            <a:xfrm>
              <a:off x="2990100" y="3612650"/>
              <a:ext cx="1422950" cy="1476500"/>
            </a:xfrm>
            <a:custGeom>
              <a:avLst/>
              <a:gdLst/>
              <a:ahLst/>
              <a:cxnLst/>
              <a:rect l="l" t="t" r="r" b="b"/>
              <a:pathLst>
                <a:path w="56918" h="59060" extrusionOk="0">
                  <a:moveTo>
                    <a:pt x="7253" y="1"/>
                  </a:moveTo>
                  <a:lnTo>
                    <a:pt x="87" y="51102"/>
                  </a:lnTo>
                  <a:cubicBezTo>
                    <a:pt x="0" y="51726"/>
                    <a:pt x="435" y="52306"/>
                    <a:pt x="1044" y="52393"/>
                  </a:cubicBezTo>
                  <a:lnTo>
                    <a:pt x="48461" y="59051"/>
                  </a:lnTo>
                  <a:cubicBezTo>
                    <a:pt x="48508" y="59056"/>
                    <a:pt x="48555" y="59059"/>
                    <a:pt x="48601" y="59059"/>
                  </a:cubicBezTo>
                  <a:cubicBezTo>
                    <a:pt x="49170" y="59059"/>
                    <a:pt x="49671" y="58657"/>
                    <a:pt x="49738" y="58094"/>
                  </a:cubicBezTo>
                  <a:lnTo>
                    <a:pt x="56918" y="6978"/>
                  </a:lnTo>
                  <a:lnTo>
                    <a:pt x="7253" y="1"/>
                  </a:lnTo>
                  <a:close/>
                </a:path>
              </a:pathLst>
            </a:custGeom>
            <a:solidFill>
              <a:srgbClr val="FA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4"/>
            <p:cNvSpPr/>
            <p:nvPr/>
          </p:nvSpPr>
          <p:spPr>
            <a:xfrm>
              <a:off x="3866200" y="4220050"/>
              <a:ext cx="365550" cy="371000"/>
            </a:xfrm>
            <a:custGeom>
              <a:avLst/>
              <a:gdLst/>
              <a:ahLst/>
              <a:cxnLst/>
              <a:rect l="l" t="t" r="r" b="b"/>
              <a:pathLst>
                <a:path w="14622" h="14840" extrusionOk="0">
                  <a:moveTo>
                    <a:pt x="11285" y="1"/>
                  </a:moveTo>
                  <a:lnTo>
                    <a:pt x="11285" y="1"/>
                  </a:lnTo>
                  <a:cubicBezTo>
                    <a:pt x="5092" y="886"/>
                    <a:pt x="5077" y="4164"/>
                    <a:pt x="5077" y="4164"/>
                  </a:cubicBezTo>
                  <a:cubicBezTo>
                    <a:pt x="5077" y="4164"/>
                    <a:pt x="4685" y="915"/>
                    <a:pt x="0" y="1"/>
                  </a:cubicBezTo>
                  <a:lnTo>
                    <a:pt x="0" y="1"/>
                  </a:lnTo>
                  <a:cubicBezTo>
                    <a:pt x="2843" y="6194"/>
                    <a:pt x="0" y="10053"/>
                    <a:pt x="0" y="10053"/>
                  </a:cubicBezTo>
                  <a:cubicBezTo>
                    <a:pt x="0" y="10053"/>
                    <a:pt x="4149" y="14085"/>
                    <a:pt x="13751" y="14839"/>
                  </a:cubicBezTo>
                  <a:cubicBezTo>
                    <a:pt x="13004" y="12219"/>
                    <a:pt x="9152" y="11897"/>
                    <a:pt x="8931" y="11881"/>
                  </a:cubicBezTo>
                  <a:lnTo>
                    <a:pt x="8931" y="11881"/>
                  </a:lnTo>
                  <a:cubicBezTo>
                    <a:pt x="8946" y="11882"/>
                    <a:pt x="8979" y="11884"/>
                    <a:pt x="9028" y="11884"/>
                  </a:cubicBezTo>
                  <a:cubicBezTo>
                    <a:pt x="9553" y="11884"/>
                    <a:pt x="11935" y="11703"/>
                    <a:pt x="14621" y="8646"/>
                  </a:cubicBezTo>
                  <a:cubicBezTo>
                    <a:pt x="12539" y="6917"/>
                    <a:pt x="10918" y="6543"/>
                    <a:pt x="9906" y="6543"/>
                  </a:cubicBezTo>
                  <a:cubicBezTo>
                    <a:pt x="9136" y="6543"/>
                    <a:pt x="8718" y="6760"/>
                    <a:pt x="8718" y="6760"/>
                  </a:cubicBezTo>
                  <a:cubicBezTo>
                    <a:pt x="8718" y="6760"/>
                    <a:pt x="11575" y="4976"/>
                    <a:pt x="11285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4"/>
            <p:cNvSpPr/>
            <p:nvPr/>
          </p:nvSpPr>
          <p:spPr>
            <a:xfrm>
              <a:off x="3402400" y="3030450"/>
              <a:ext cx="850375" cy="1096950"/>
            </a:xfrm>
            <a:custGeom>
              <a:avLst/>
              <a:gdLst/>
              <a:ahLst/>
              <a:cxnLst/>
              <a:rect l="l" t="t" r="r" b="b"/>
              <a:pathLst>
                <a:path w="34015" h="43878" extrusionOk="0">
                  <a:moveTo>
                    <a:pt x="14534" y="1"/>
                  </a:moveTo>
                  <a:cubicBezTo>
                    <a:pt x="9780" y="1"/>
                    <a:pt x="5603" y="3474"/>
                    <a:pt x="4830" y="8320"/>
                  </a:cubicBezTo>
                  <a:lnTo>
                    <a:pt x="145" y="37939"/>
                  </a:lnTo>
                  <a:cubicBezTo>
                    <a:pt x="0" y="38911"/>
                    <a:pt x="653" y="39825"/>
                    <a:pt x="1639" y="39970"/>
                  </a:cubicBezTo>
                  <a:cubicBezTo>
                    <a:pt x="1730" y="39983"/>
                    <a:pt x="1821" y="39990"/>
                    <a:pt x="1910" y="39990"/>
                  </a:cubicBezTo>
                  <a:cubicBezTo>
                    <a:pt x="2775" y="39990"/>
                    <a:pt x="3539" y="39370"/>
                    <a:pt x="3670" y="38476"/>
                  </a:cubicBezTo>
                  <a:lnTo>
                    <a:pt x="8341" y="8871"/>
                  </a:lnTo>
                  <a:cubicBezTo>
                    <a:pt x="8838" y="5783"/>
                    <a:pt x="11495" y="3569"/>
                    <a:pt x="14523" y="3569"/>
                  </a:cubicBezTo>
                  <a:cubicBezTo>
                    <a:pt x="14852" y="3569"/>
                    <a:pt x="15185" y="3595"/>
                    <a:pt x="15521" y="3649"/>
                  </a:cubicBezTo>
                  <a:lnTo>
                    <a:pt x="24412" y="5041"/>
                  </a:lnTo>
                  <a:cubicBezTo>
                    <a:pt x="27836" y="5593"/>
                    <a:pt x="30171" y="8798"/>
                    <a:pt x="29634" y="12221"/>
                  </a:cubicBezTo>
                  <a:lnTo>
                    <a:pt x="24949" y="41826"/>
                  </a:lnTo>
                  <a:cubicBezTo>
                    <a:pt x="24804" y="42813"/>
                    <a:pt x="25457" y="43712"/>
                    <a:pt x="26443" y="43857"/>
                  </a:cubicBezTo>
                  <a:cubicBezTo>
                    <a:pt x="26534" y="43871"/>
                    <a:pt x="26624" y="43877"/>
                    <a:pt x="26714" y="43877"/>
                  </a:cubicBezTo>
                  <a:cubicBezTo>
                    <a:pt x="27579" y="43877"/>
                    <a:pt x="28342" y="43258"/>
                    <a:pt x="28474" y="42377"/>
                  </a:cubicBezTo>
                  <a:lnTo>
                    <a:pt x="33173" y="12787"/>
                  </a:lnTo>
                  <a:cubicBezTo>
                    <a:pt x="34015" y="7420"/>
                    <a:pt x="30359" y="2373"/>
                    <a:pt x="24978" y="1531"/>
                  </a:cubicBezTo>
                  <a:lnTo>
                    <a:pt x="16086" y="124"/>
                  </a:lnTo>
                  <a:cubicBezTo>
                    <a:pt x="15565" y="41"/>
                    <a:pt x="15046" y="1"/>
                    <a:pt x="14534" y="1"/>
                  </a:cubicBezTo>
                  <a:close/>
                </a:path>
              </a:pathLst>
            </a:custGeom>
            <a:solidFill>
              <a:srgbClr val="FA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3382100" y="4374175"/>
              <a:ext cx="679775" cy="524750"/>
            </a:xfrm>
            <a:custGeom>
              <a:avLst/>
              <a:gdLst/>
              <a:ahLst/>
              <a:cxnLst/>
              <a:rect l="l" t="t" r="r" b="b"/>
              <a:pathLst>
                <a:path w="27191" h="20990" extrusionOk="0">
                  <a:moveTo>
                    <a:pt x="17716" y="1"/>
                  </a:moveTo>
                  <a:cubicBezTo>
                    <a:pt x="14647" y="1"/>
                    <a:pt x="11548" y="1502"/>
                    <a:pt x="9805" y="4874"/>
                  </a:cubicBezTo>
                  <a:cubicBezTo>
                    <a:pt x="8036" y="8326"/>
                    <a:pt x="7920" y="12199"/>
                    <a:pt x="5062" y="13084"/>
                  </a:cubicBezTo>
                  <a:cubicBezTo>
                    <a:pt x="0" y="14665"/>
                    <a:pt x="1175" y="20989"/>
                    <a:pt x="1175" y="20989"/>
                  </a:cubicBezTo>
                  <a:cubicBezTo>
                    <a:pt x="2396" y="17038"/>
                    <a:pt x="4514" y="15979"/>
                    <a:pt x="7106" y="15979"/>
                  </a:cubicBezTo>
                  <a:cubicBezTo>
                    <a:pt x="10096" y="15979"/>
                    <a:pt x="13716" y="17387"/>
                    <a:pt x="17319" y="17387"/>
                  </a:cubicBezTo>
                  <a:cubicBezTo>
                    <a:pt x="18722" y="17387"/>
                    <a:pt x="20123" y="17173"/>
                    <a:pt x="21482" y="16580"/>
                  </a:cubicBezTo>
                  <a:cubicBezTo>
                    <a:pt x="24644" y="15231"/>
                    <a:pt x="26327" y="12446"/>
                    <a:pt x="26617" y="9501"/>
                  </a:cubicBezTo>
                  <a:cubicBezTo>
                    <a:pt x="27191" y="3631"/>
                    <a:pt x="22488" y="1"/>
                    <a:pt x="17716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3282375" y="3758600"/>
              <a:ext cx="159575" cy="220025"/>
            </a:xfrm>
            <a:custGeom>
              <a:avLst/>
              <a:gdLst/>
              <a:ahLst/>
              <a:cxnLst/>
              <a:rect l="l" t="t" r="r" b="b"/>
              <a:pathLst>
                <a:path w="6383" h="8801" extrusionOk="0">
                  <a:moveTo>
                    <a:pt x="1674" y="1"/>
                  </a:moveTo>
                  <a:cubicBezTo>
                    <a:pt x="1514" y="1"/>
                    <a:pt x="1371" y="48"/>
                    <a:pt x="1277" y="95"/>
                  </a:cubicBezTo>
                  <a:cubicBezTo>
                    <a:pt x="1132" y="226"/>
                    <a:pt x="1030" y="385"/>
                    <a:pt x="1001" y="589"/>
                  </a:cubicBezTo>
                  <a:lnTo>
                    <a:pt x="44" y="7406"/>
                  </a:lnTo>
                  <a:cubicBezTo>
                    <a:pt x="0" y="7609"/>
                    <a:pt x="44" y="7798"/>
                    <a:pt x="160" y="7957"/>
                  </a:cubicBezTo>
                  <a:cubicBezTo>
                    <a:pt x="290" y="8102"/>
                    <a:pt x="450" y="8189"/>
                    <a:pt x="653" y="8218"/>
                  </a:cubicBezTo>
                  <a:lnTo>
                    <a:pt x="4613" y="8784"/>
                  </a:lnTo>
                  <a:cubicBezTo>
                    <a:pt x="4670" y="8795"/>
                    <a:pt x="4723" y="8801"/>
                    <a:pt x="4772" y="8801"/>
                  </a:cubicBezTo>
                  <a:cubicBezTo>
                    <a:pt x="4914" y="8801"/>
                    <a:pt x="5032" y="8757"/>
                    <a:pt x="5149" y="8682"/>
                  </a:cubicBezTo>
                  <a:cubicBezTo>
                    <a:pt x="5294" y="8566"/>
                    <a:pt x="5382" y="8421"/>
                    <a:pt x="5425" y="8218"/>
                  </a:cubicBezTo>
                  <a:cubicBezTo>
                    <a:pt x="5440" y="8044"/>
                    <a:pt x="5411" y="7885"/>
                    <a:pt x="5280" y="7725"/>
                  </a:cubicBezTo>
                  <a:cubicBezTo>
                    <a:pt x="5149" y="7580"/>
                    <a:pt x="4990" y="7478"/>
                    <a:pt x="4787" y="7449"/>
                  </a:cubicBezTo>
                  <a:lnTo>
                    <a:pt x="1595" y="7012"/>
                  </a:lnTo>
                  <a:lnTo>
                    <a:pt x="1595" y="7012"/>
                  </a:lnTo>
                  <a:lnTo>
                    <a:pt x="1887" y="4847"/>
                  </a:lnTo>
                  <a:lnTo>
                    <a:pt x="1887" y="4847"/>
                  </a:lnTo>
                  <a:lnTo>
                    <a:pt x="4555" y="5216"/>
                  </a:lnTo>
                  <a:cubicBezTo>
                    <a:pt x="4612" y="5227"/>
                    <a:pt x="4664" y="5232"/>
                    <a:pt x="4714" y="5232"/>
                  </a:cubicBezTo>
                  <a:cubicBezTo>
                    <a:pt x="4856" y="5232"/>
                    <a:pt x="4974" y="5189"/>
                    <a:pt x="5091" y="5114"/>
                  </a:cubicBezTo>
                  <a:cubicBezTo>
                    <a:pt x="5236" y="4998"/>
                    <a:pt x="5338" y="4853"/>
                    <a:pt x="5367" y="4650"/>
                  </a:cubicBezTo>
                  <a:cubicBezTo>
                    <a:pt x="5382" y="4461"/>
                    <a:pt x="5352" y="4273"/>
                    <a:pt x="5222" y="4128"/>
                  </a:cubicBezTo>
                  <a:cubicBezTo>
                    <a:pt x="5091" y="3968"/>
                    <a:pt x="4932" y="3896"/>
                    <a:pt x="4729" y="3852"/>
                  </a:cubicBezTo>
                  <a:lnTo>
                    <a:pt x="2060" y="3487"/>
                  </a:lnTo>
                  <a:lnTo>
                    <a:pt x="2060" y="3487"/>
                  </a:lnTo>
                  <a:lnTo>
                    <a:pt x="2352" y="1474"/>
                  </a:lnTo>
                  <a:lnTo>
                    <a:pt x="2352" y="1474"/>
                  </a:lnTo>
                  <a:lnTo>
                    <a:pt x="5556" y="1938"/>
                  </a:lnTo>
                  <a:cubicBezTo>
                    <a:pt x="5607" y="1944"/>
                    <a:pt x="5655" y="1948"/>
                    <a:pt x="5701" y="1948"/>
                  </a:cubicBezTo>
                  <a:cubicBezTo>
                    <a:pt x="5848" y="1948"/>
                    <a:pt x="5970" y="1910"/>
                    <a:pt x="6092" y="1821"/>
                  </a:cubicBezTo>
                  <a:cubicBezTo>
                    <a:pt x="6237" y="1720"/>
                    <a:pt x="6324" y="1575"/>
                    <a:pt x="6368" y="1372"/>
                  </a:cubicBezTo>
                  <a:cubicBezTo>
                    <a:pt x="6382" y="1169"/>
                    <a:pt x="6353" y="995"/>
                    <a:pt x="6223" y="850"/>
                  </a:cubicBezTo>
                  <a:cubicBezTo>
                    <a:pt x="6092" y="690"/>
                    <a:pt x="5933" y="618"/>
                    <a:pt x="5730" y="574"/>
                  </a:cubicBezTo>
                  <a:lnTo>
                    <a:pt x="1784" y="8"/>
                  </a:lnTo>
                  <a:cubicBezTo>
                    <a:pt x="1747" y="3"/>
                    <a:pt x="1710" y="1"/>
                    <a:pt x="1674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3450975" y="3790750"/>
              <a:ext cx="177000" cy="212475"/>
            </a:xfrm>
            <a:custGeom>
              <a:avLst/>
              <a:gdLst/>
              <a:ahLst/>
              <a:cxnLst/>
              <a:rect l="l" t="t" r="r" b="b"/>
              <a:pathLst>
                <a:path w="7080" h="8499" extrusionOk="0">
                  <a:moveTo>
                    <a:pt x="4228" y="1"/>
                  </a:moveTo>
                  <a:cubicBezTo>
                    <a:pt x="3861" y="1"/>
                    <a:pt x="3511" y="48"/>
                    <a:pt x="3178" y="129"/>
                  </a:cubicBezTo>
                  <a:cubicBezTo>
                    <a:pt x="2626" y="274"/>
                    <a:pt x="2133" y="492"/>
                    <a:pt x="1698" y="811"/>
                  </a:cubicBezTo>
                  <a:cubicBezTo>
                    <a:pt x="1263" y="1116"/>
                    <a:pt x="900" y="1522"/>
                    <a:pt x="639" y="2015"/>
                  </a:cubicBezTo>
                  <a:cubicBezTo>
                    <a:pt x="364" y="2494"/>
                    <a:pt x="175" y="3045"/>
                    <a:pt x="88" y="3640"/>
                  </a:cubicBezTo>
                  <a:cubicBezTo>
                    <a:pt x="1" y="4336"/>
                    <a:pt x="30" y="4960"/>
                    <a:pt x="175" y="5525"/>
                  </a:cubicBezTo>
                  <a:cubicBezTo>
                    <a:pt x="320" y="6091"/>
                    <a:pt x="581" y="6555"/>
                    <a:pt x="929" y="6976"/>
                  </a:cubicBezTo>
                  <a:cubicBezTo>
                    <a:pt x="1292" y="7396"/>
                    <a:pt x="1684" y="7716"/>
                    <a:pt x="2177" y="7977"/>
                  </a:cubicBezTo>
                  <a:cubicBezTo>
                    <a:pt x="2670" y="8209"/>
                    <a:pt x="3192" y="8397"/>
                    <a:pt x="3758" y="8470"/>
                  </a:cubicBezTo>
                  <a:cubicBezTo>
                    <a:pt x="3975" y="8484"/>
                    <a:pt x="4207" y="8499"/>
                    <a:pt x="4425" y="8499"/>
                  </a:cubicBezTo>
                  <a:cubicBezTo>
                    <a:pt x="4643" y="8499"/>
                    <a:pt x="4875" y="8484"/>
                    <a:pt x="5092" y="8441"/>
                  </a:cubicBezTo>
                  <a:cubicBezTo>
                    <a:pt x="5339" y="8412"/>
                    <a:pt x="5556" y="8354"/>
                    <a:pt x="5774" y="8281"/>
                  </a:cubicBezTo>
                  <a:cubicBezTo>
                    <a:pt x="5963" y="8223"/>
                    <a:pt x="6108" y="8078"/>
                    <a:pt x="6180" y="7890"/>
                  </a:cubicBezTo>
                  <a:cubicBezTo>
                    <a:pt x="6253" y="7686"/>
                    <a:pt x="6224" y="7469"/>
                    <a:pt x="6093" y="7251"/>
                  </a:cubicBezTo>
                  <a:cubicBezTo>
                    <a:pt x="6006" y="7092"/>
                    <a:pt x="5876" y="6990"/>
                    <a:pt x="5716" y="6947"/>
                  </a:cubicBezTo>
                  <a:cubicBezTo>
                    <a:pt x="5642" y="6927"/>
                    <a:pt x="5565" y="6916"/>
                    <a:pt x="5486" y="6916"/>
                  </a:cubicBezTo>
                  <a:cubicBezTo>
                    <a:pt x="5395" y="6916"/>
                    <a:pt x="5302" y="6930"/>
                    <a:pt x="5208" y="6961"/>
                  </a:cubicBezTo>
                  <a:cubicBezTo>
                    <a:pt x="5005" y="7034"/>
                    <a:pt x="4788" y="7063"/>
                    <a:pt x="4570" y="7092"/>
                  </a:cubicBezTo>
                  <a:cubicBezTo>
                    <a:pt x="4353" y="7092"/>
                    <a:pt x="4135" y="7092"/>
                    <a:pt x="3917" y="7048"/>
                  </a:cubicBezTo>
                  <a:cubicBezTo>
                    <a:pt x="3540" y="6990"/>
                    <a:pt x="3178" y="6889"/>
                    <a:pt x="2873" y="6729"/>
                  </a:cubicBezTo>
                  <a:cubicBezTo>
                    <a:pt x="2554" y="6555"/>
                    <a:pt x="2307" y="6338"/>
                    <a:pt x="2090" y="6076"/>
                  </a:cubicBezTo>
                  <a:cubicBezTo>
                    <a:pt x="1872" y="5801"/>
                    <a:pt x="1727" y="5496"/>
                    <a:pt x="1640" y="5105"/>
                  </a:cubicBezTo>
                  <a:cubicBezTo>
                    <a:pt x="1539" y="4727"/>
                    <a:pt x="1524" y="4292"/>
                    <a:pt x="1597" y="3828"/>
                  </a:cubicBezTo>
                  <a:cubicBezTo>
                    <a:pt x="1655" y="3422"/>
                    <a:pt x="1785" y="3059"/>
                    <a:pt x="1945" y="2740"/>
                  </a:cubicBezTo>
                  <a:cubicBezTo>
                    <a:pt x="2104" y="2421"/>
                    <a:pt x="2322" y="2160"/>
                    <a:pt x="2597" y="1942"/>
                  </a:cubicBezTo>
                  <a:cubicBezTo>
                    <a:pt x="2873" y="1725"/>
                    <a:pt x="3192" y="1580"/>
                    <a:pt x="3540" y="1478"/>
                  </a:cubicBezTo>
                  <a:cubicBezTo>
                    <a:pt x="3732" y="1430"/>
                    <a:pt x="3937" y="1409"/>
                    <a:pt x="4152" y="1409"/>
                  </a:cubicBezTo>
                  <a:cubicBezTo>
                    <a:pt x="4328" y="1409"/>
                    <a:pt x="4512" y="1423"/>
                    <a:pt x="4701" y="1449"/>
                  </a:cubicBezTo>
                  <a:cubicBezTo>
                    <a:pt x="4933" y="1478"/>
                    <a:pt x="5150" y="1536"/>
                    <a:pt x="5353" y="1609"/>
                  </a:cubicBezTo>
                  <a:cubicBezTo>
                    <a:pt x="5556" y="1696"/>
                    <a:pt x="5730" y="1797"/>
                    <a:pt x="5919" y="1899"/>
                  </a:cubicBezTo>
                  <a:cubicBezTo>
                    <a:pt x="6064" y="2015"/>
                    <a:pt x="6224" y="2059"/>
                    <a:pt x="6383" y="2059"/>
                  </a:cubicBezTo>
                  <a:cubicBezTo>
                    <a:pt x="6543" y="2059"/>
                    <a:pt x="6688" y="2015"/>
                    <a:pt x="6818" y="1884"/>
                  </a:cubicBezTo>
                  <a:cubicBezTo>
                    <a:pt x="7007" y="1725"/>
                    <a:pt x="7079" y="1522"/>
                    <a:pt x="7079" y="1304"/>
                  </a:cubicBezTo>
                  <a:cubicBezTo>
                    <a:pt x="7079" y="1087"/>
                    <a:pt x="6963" y="898"/>
                    <a:pt x="6789" y="782"/>
                  </a:cubicBezTo>
                  <a:cubicBezTo>
                    <a:pt x="6514" y="594"/>
                    <a:pt x="6209" y="434"/>
                    <a:pt x="5905" y="303"/>
                  </a:cubicBezTo>
                  <a:cubicBezTo>
                    <a:pt x="5585" y="173"/>
                    <a:pt x="5252" y="100"/>
                    <a:pt x="4918" y="57"/>
                  </a:cubicBezTo>
                  <a:cubicBezTo>
                    <a:pt x="4682" y="18"/>
                    <a:pt x="4452" y="1"/>
                    <a:pt x="4228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3635200" y="3811875"/>
              <a:ext cx="162475" cy="213875"/>
            </a:xfrm>
            <a:custGeom>
              <a:avLst/>
              <a:gdLst/>
              <a:ahLst/>
              <a:cxnLst/>
              <a:rect l="l" t="t" r="r" b="b"/>
              <a:pathLst>
                <a:path w="6499" h="8555" extrusionOk="0">
                  <a:moveTo>
                    <a:pt x="3441" y="1419"/>
                  </a:moveTo>
                  <a:cubicBezTo>
                    <a:pt x="3502" y="1419"/>
                    <a:pt x="3564" y="1423"/>
                    <a:pt x="3627" y="1431"/>
                  </a:cubicBezTo>
                  <a:cubicBezTo>
                    <a:pt x="3946" y="1489"/>
                    <a:pt x="4222" y="1634"/>
                    <a:pt x="4439" y="1866"/>
                  </a:cubicBezTo>
                  <a:cubicBezTo>
                    <a:pt x="4657" y="2113"/>
                    <a:pt x="4802" y="2446"/>
                    <a:pt x="4874" y="2882"/>
                  </a:cubicBezTo>
                  <a:cubicBezTo>
                    <a:pt x="4947" y="3317"/>
                    <a:pt x="4947" y="3868"/>
                    <a:pt x="4860" y="4506"/>
                  </a:cubicBezTo>
                  <a:cubicBezTo>
                    <a:pt x="4758" y="5115"/>
                    <a:pt x="4642" y="5638"/>
                    <a:pt x="4439" y="6044"/>
                  </a:cubicBezTo>
                  <a:cubicBezTo>
                    <a:pt x="4251" y="6435"/>
                    <a:pt x="4018" y="6725"/>
                    <a:pt x="3743" y="6914"/>
                  </a:cubicBezTo>
                  <a:cubicBezTo>
                    <a:pt x="3531" y="7055"/>
                    <a:pt x="3282" y="7129"/>
                    <a:pt x="3025" y="7129"/>
                  </a:cubicBezTo>
                  <a:cubicBezTo>
                    <a:pt x="2965" y="7129"/>
                    <a:pt x="2904" y="7125"/>
                    <a:pt x="2844" y="7117"/>
                  </a:cubicBezTo>
                  <a:cubicBezTo>
                    <a:pt x="2510" y="7059"/>
                    <a:pt x="2249" y="6914"/>
                    <a:pt x="2046" y="6653"/>
                  </a:cubicBezTo>
                  <a:cubicBezTo>
                    <a:pt x="1828" y="6421"/>
                    <a:pt x="1683" y="6073"/>
                    <a:pt x="1611" y="5638"/>
                  </a:cubicBezTo>
                  <a:cubicBezTo>
                    <a:pt x="1538" y="5202"/>
                    <a:pt x="1538" y="4680"/>
                    <a:pt x="1625" y="4042"/>
                  </a:cubicBezTo>
                  <a:cubicBezTo>
                    <a:pt x="1712" y="3389"/>
                    <a:pt x="1843" y="2882"/>
                    <a:pt x="2046" y="2490"/>
                  </a:cubicBezTo>
                  <a:cubicBezTo>
                    <a:pt x="2220" y="2084"/>
                    <a:pt x="2466" y="1823"/>
                    <a:pt x="2728" y="1634"/>
                  </a:cubicBezTo>
                  <a:cubicBezTo>
                    <a:pt x="2951" y="1493"/>
                    <a:pt x="3184" y="1419"/>
                    <a:pt x="3441" y="1419"/>
                  </a:cubicBezTo>
                  <a:close/>
                  <a:moveTo>
                    <a:pt x="3339" y="0"/>
                  </a:moveTo>
                  <a:cubicBezTo>
                    <a:pt x="2859" y="0"/>
                    <a:pt x="2436" y="112"/>
                    <a:pt x="2046" y="329"/>
                  </a:cubicBezTo>
                  <a:cubicBezTo>
                    <a:pt x="1538" y="619"/>
                    <a:pt x="1103" y="1068"/>
                    <a:pt x="769" y="1678"/>
                  </a:cubicBezTo>
                  <a:cubicBezTo>
                    <a:pt x="450" y="2272"/>
                    <a:pt x="233" y="2998"/>
                    <a:pt x="102" y="3824"/>
                  </a:cubicBezTo>
                  <a:cubicBezTo>
                    <a:pt x="1" y="4666"/>
                    <a:pt x="15" y="5420"/>
                    <a:pt x="160" y="6102"/>
                  </a:cubicBezTo>
                  <a:cubicBezTo>
                    <a:pt x="305" y="6769"/>
                    <a:pt x="595" y="7335"/>
                    <a:pt x="1016" y="7741"/>
                  </a:cubicBezTo>
                  <a:cubicBezTo>
                    <a:pt x="1422" y="8161"/>
                    <a:pt x="1973" y="8437"/>
                    <a:pt x="2640" y="8524"/>
                  </a:cubicBezTo>
                  <a:cubicBezTo>
                    <a:pt x="2794" y="8544"/>
                    <a:pt x="2945" y="8554"/>
                    <a:pt x="3093" y="8554"/>
                  </a:cubicBezTo>
                  <a:cubicBezTo>
                    <a:pt x="3584" y="8554"/>
                    <a:pt x="4037" y="8443"/>
                    <a:pt x="4439" y="8219"/>
                  </a:cubicBezTo>
                  <a:cubicBezTo>
                    <a:pt x="4947" y="7929"/>
                    <a:pt x="5382" y="7480"/>
                    <a:pt x="5701" y="6871"/>
                  </a:cubicBezTo>
                  <a:cubicBezTo>
                    <a:pt x="6035" y="6276"/>
                    <a:pt x="6267" y="5551"/>
                    <a:pt x="6383" y="4724"/>
                  </a:cubicBezTo>
                  <a:cubicBezTo>
                    <a:pt x="6499" y="3882"/>
                    <a:pt x="6484" y="3128"/>
                    <a:pt x="6325" y="2446"/>
                  </a:cubicBezTo>
                  <a:cubicBezTo>
                    <a:pt x="6180" y="1794"/>
                    <a:pt x="5890" y="1243"/>
                    <a:pt x="5469" y="822"/>
                  </a:cubicBezTo>
                  <a:cubicBezTo>
                    <a:pt x="5048" y="401"/>
                    <a:pt x="4512" y="126"/>
                    <a:pt x="3844" y="39"/>
                  </a:cubicBezTo>
                  <a:cubicBezTo>
                    <a:pt x="3669" y="13"/>
                    <a:pt x="3501" y="0"/>
                    <a:pt x="3339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3230150" y="4026050"/>
              <a:ext cx="164300" cy="209150"/>
            </a:xfrm>
            <a:custGeom>
              <a:avLst/>
              <a:gdLst/>
              <a:ahLst/>
              <a:cxnLst/>
              <a:rect l="l" t="t" r="r" b="b"/>
              <a:pathLst>
                <a:path w="6572" h="8366" extrusionOk="0">
                  <a:moveTo>
                    <a:pt x="2338" y="1543"/>
                  </a:moveTo>
                  <a:lnTo>
                    <a:pt x="4207" y="1814"/>
                  </a:lnTo>
                  <a:cubicBezTo>
                    <a:pt x="4482" y="1843"/>
                    <a:pt x="4686" y="1930"/>
                    <a:pt x="4787" y="2118"/>
                  </a:cubicBezTo>
                  <a:cubicBezTo>
                    <a:pt x="4932" y="2292"/>
                    <a:pt x="4990" y="2539"/>
                    <a:pt x="4932" y="2858"/>
                  </a:cubicBezTo>
                  <a:cubicBezTo>
                    <a:pt x="4903" y="3134"/>
                    <a:pt x="4787" y="3308"/>
                    <a:pt x="4584" y="3438"/>
                  </a:cubicBezTo>
                  <a:cubicBezTo>
                    <a:pt x="4433" y="3531"/>
                    <a:pt x="4273" y="3578"/>
                    <a:pt x="4104" y="3578"/>
                  </a:cubicBezTo>
                  <a:cubicBezTo>
                    <a:pt x="4061" y="3578"/>
                    <a:pt x="4018" y="3575"/>
                    <a:pt x="3975" y="3569"/>
                  </a:cubicBezTo>
                  <a:lnTo>
                    <a:pt x="2090" y="3300"/>
                  </a:lnTo>
                  <a:lnTo>
                    <a:pt x="2090" y="3300"/>
                  </a:lnTo>
                  <a:lnTo>
                    <a:pt x="2338" y="1543"/>
                  </a:lnTo>
                  <a:close/>
                  <a:moveTo>
                    <a:pt x="1917" y="4628"/>
                  </a:moveTo>
                  <a:lnTo>
                    <a:pt x="3873" y="4903"/>
                  </a:lnTo>
                  <a:cubicBezTo>
                    <a:pt x="4033" y="4932"/>
                    <a:pt x="4192" y="4961"/>
                    <a:pt x="4381" y="5048"/>
                  </a:cubicBezTo>
                  <a:cubicBezTo>
                    <a:pt x="4569" y="5106"/>
                    <a:pt x="4715" y="5237"/>
                    <a:pt x="4831" y="5396"/>
                  </a:cubicBezTo>
                  <a:cubicBezTo>
                    <a:pt x="4961" y="5556"/>
                    <a:pt x="4990" y="5817"/>
                    <a:pt x="4932" y="6165"/>
                  </a:cubicBezTo>
                  <a:cubicBezTo>
                    <a:pt x="4889" y="6528"/>
                    <a:pt x="4758" y="6774"/>
                    <a:pt x="4526" y="6934"/>
                  </a:cubicBezTo>
                  <a:cubicBezTo>
                    <a:pt x="4338" y="7067"/>
                    <a:pt x="4124" y="7124"/>
                    <a:pt x="3885" y="7124"/>
                  </a:cubicBezTo>
                  <a:cubicBezTo>
                    <a:pt x="3811" y="7124"/>
                    <a:pt x="3734" y="7118"/>
                    <a:pt x="3656" y="7108"/>
                  </a:cubicBezTo>
                  <a:lnTo>
                    <a:pt x="1612" y="6804"/>
                  </a:lnTo>
                  <a:lnTo>
                    <a:pt x="1612" y="6804"/>
                  </a:lnTo>
                  <a:lnTo>
                    <a:pt x="1917" y="4628"/>
                  </a:lnTo>
                  <a:close/>
                  <a:moveTo>
                    <a:pt x="1606" y="0"/>
                  </a:moveTo>
                  <a:cubicBezTo>
                    <a:pt x="1460" y="0"/>
                    <a:pt x="1331" y="53"/>
                    <a:pt x="1219" y="131"/>
                  </a:cubicBezTo>
                  <a:cubicBezTo>
                    <a:pt x="1059" y="262"/>
                    <a:pt x="987" y="407"/>
                    <a:pt x="943" y="610"/>
                  </a:cubicBezTo>
                  <a:lnTo>
                    <a:pt x="44" y="7137"/>
                  </a:lnTo>
                  <a:cubicBezTo>
                    <a:pt x="0" y="7340"/>
                    <a:pt x="58" y="7514"/>
                    <a:pt x="160" y="7659"/>
                  </a:cubicBezTo>
                  <a:cubicBezTo>
                    <a:pt x="290" y="7819"/>
                    <a:pt x="436" y="7891"/>
                    <a:pt x="639" y="7935"/>
                  </a:cubicBezTo>
                  <a:lnTo>
                    <a:pt x="3453" y="8341"/>
                  </a:lnTo>
                  <a:cubicBezTo>
                    <a:pt x="3623" y="8358"/>
                    <a:pt x="3792" y="8365"/>
                    <a:pt x="3965" y="8365"/>
                  </a:cubicBezTo>
                  <a:cubicBezTo>
                    <a:pt x="4088" y="8365"/>
                    <a:pt x="4211" y="8362"/>
                    <a:pt x="4337" y="8356"/>
                  </a:cubicBezTo>
                  <a:cubicBezTo>
                    <a:pt x="4642" y="8341"/>
                    <a:pt x="4932" y="8268"/>
                    <a:pt x="5222" y="8123"/>
                  </a:cubicBezTo>
                  <a:cubicBezTo>
                    <a:pt x="5512" y="7993"/>
                    <a:pt x="5773" y="7775"/>
                    <a:pt x="5962" y="7485"/>
                  </a:cubicBezTo>
                  <a:cubicBezTo>
                    <a:pt x="6180" y="7195"/>
                    <a:pt x="6310" y="6789"/>
                    <a:pt x="6383" y="6310"/>
                  </a:cubicBezTo>
                  <a:cubicBezTo>
                    <a:pt x="6441" y="5875"/>
                    <a:pt x="6397" y="5469"/>
                    <a:pt x="6252" y="5164"/>
                  </a:cubicBezTo>
                  <a:cubicBezTo>
                    <a:pt x="6107" y="4831"/>
                    <a:pt x="5918" y="4584"/>
                    <a:pt x="5657" y="4381"/>
                  </a:cubicBezTo>
                  <a:cubicBezTo>
                    <a:pt x="5551" y="4302"/>
                    <a:pt x="5446" y="4232"/>
                    <a:pt x="5341" y="4170"/>
                  </a:cubicBezTo>
                  <a:lnTo>
                    <a:pt x="5341" y="4170"/>
                  </a:lnTo>
                  <a:cubicBezTo>
                    <a:pt x="5646" y="4066"/>
                    <a:pt x="5885" y="3905"/>
                    <a:pt x="6078" y="3699"/>
                  </a:cubicBezTo>
                  <a:cubicBezTo>
                    <a:pt x="6296" y="3453"/>
                    <a:pt x="6426" y="3163"/>
                    <a:pt x="6484" y="2800"/>
                  </a:cubicBezTo>
                  <a:cubicBezTo>
                    <a:pt x="6571" y="2133"/>
                    <a:pt x="6455" y="1611"/>
                    <a:pt x="6151" y="1234"/>
                  </a:cubicBezTo>
                  <a:cubicBezTo>
                    <a:pt x="5846" y="842"/>
                    <a:pt x="5338" y="610"/>
                    <a:pt x="4613" y="508"/>
                  </a:cubicBezTo>
                  <a:lnTo>
                    <a:pt x="1741" y="15"/>
                  </a:lnTo>
                  <a:cubicBezTo>
                    <a:pt x="1694" y="5"/>
                    <a:pt x="1649" y="0"/>
                    <a:pt x="1606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3396600" y="4060125"/>
              <a:ext cx="175900" cy="210225"/>
            </a:xfrm>
            <a:custGeom>
              <a:avLst/>
              <a:gdLst/>
              <a:ahLst/>
              <a:cxnLst/>
              <a:rect l="l" t="t" r="r" b="b"/>
              <a:pathLst>
                <a:path w="7036" h="8409" extrusionOk="0">
                  <a:moveTo>
                    <a:pt x="4228" y="2256"/>
                  </a:moveTo>
                  <a:lnTo>
                    <a:pt x="4985" y="5048"/>
                  </a:lnTo>
                  <a:lnTo>
                    <a:pt x="4985" y="5048"/>
                  </a:lnTo>
                  <a:lnTo>
                    <a:pt x="2736" y="4727"/>
                  </a:lnTo>
                  <a:lnTo>
                    <a:pt x="2736" y="4727"/>
                  </a:lnTo>
                  <a:lnTo>
                    <a:pt x="4228" y="2256"/>
                  </a:lnTo>
                  <a:close/>
                  <a:moveTo>
                    <a:pt x="4396" y="0"/>
                  </a:moveTo>
                  <a:cubicBezTo>
                    <a:pt x="4318" y="0"/>
                    <a:pt x="4243" y="18"/>
                    <a:pt x="4178" y="59"/>
                  </a:cubicBezTo>
                  <a:cubicBezTo>
                    <a:pt x="4033" y="117"/>
                    <a:pt x="3917" y="233"/>
                    <a:pt x="3844" y="378"/>
                  </a:cubicBezTo>
                  <a:lnTo>
                    <a:pt x="87" y="6717"/>
                  </a:lnTo>
                  <a:cubicBezTo>
                    <a:pt x="58" y="6789"/>
                    <a:pt x="44" y="6862"/>
                    <a:pt x="15" y="6934"/>
                  </a:cubicBezTo>
                  <a:cubicBezTo>
                    <a:pt x="0" y="7094"/>
                    <a:pt x="15" y="7239"/>
                    <a:pt x="116" y="7370"/>
                  </a:cubicBezTo>
                  <a:cubicBezTo>
                    <a:pt x="203" y="7500"/>
                    <a:pt x="348" y="7573"/>
                    <a:pt x="551" y="7602"/>
                  </a:cubicBezTo>
                  <a:cubicBezTo>
                    <a:pt x="589" y="7609"/>
                    <a:pt x="623" y="7613"/>
                    <a:pt x="656" y="7613"/>
                  </a:cubicBezTo>
                  <a:cubicBezTo>
                    <a:pt x="751" y="7613"/>
                    <a:pt x="832" y="7583"/>
                    <a:pt x="929" y="7529"/>
                  </a:cubicBezTo>
                  <a:cubicBezTo>
                    <a:pt x="1059" y="7486"/>
                    <a:pt x="1146" y="7370"/>
                    <a:pt x="1219" y="7239"/>
                  </a:cubicBezTo>
                  <a:lnTo>
                    <a:pt x="1996" y="5952"/>
                  </a:lnTo>
                  <a:lnTo>
                    <a:pt x="1996" y="5952"/>
                  </a:lnTo>
                  <a:lnTo>
                    <a:pt x="5356" y="6416"/>
                  </a:lnTo>
                  <a:lnTo>
                    <a:pt x="5356" y="6416"/>
                  </a:lnTo>
                  <a:lnTo>
                    <a:pt x="5744" y="7848"/>
                  </a:lnTo>
                  <a:cubicBezTo>
                    <a:pt x="5788" y="8008"/>
                    <a:pt x="5860" y="8138"/>
                    <a:pt x="5947" y="8225"/>
                  </a:cubicBezTo>
                  <a:cubicBezTo>
                    <a:pt x="6034" y="8327"/>
                    <a:pt x="6165" y="8385"/>
                    <a:pt x="6295" y="8400"/>
                  </a:cubicBezTo>
                  <a:cubicBezTo>
                    <a:pt x="6325" y="8405"/>
                    <a:pt x="6355" y="8408"/>
                    <a:pt x="6386" y="8408"/>
                  </a:cubicBezTo>
                  <a:cubicBezTo>
                    <a:pt x="6505" y="8408"/>
                    <a:pt x="6630" y="8364"/>
                    <a:pt x="6745" y="8283"/>
                  </a:cubicBezTo>
                  <a:cubicBezTo>
                    <a:pt x="6905" y="8182"/>
                    <a:pt x="6977" y="8022"/>
                    <a:pt x="7021" y="7819"/>
                  </a:cubicBezTo>
                  <a:cubicBezTo>
                    <a:pt x="7035" y="7747"/>
                    <a:pt x="7021" y="7660"/>
                    <a:pt x="7006" y="7558"/>
                  </a:cubicBezTo>
                  <a:lnTo>
                    <a:pt x="5150" y="552"/>
                  </a:lnTo>
                  <a:cubicBezTo>
                    <a:pt x="5135" y="407"/>
                    <a:pt x="5062" y="277"/>
                    <a:pt x="4946" y="190"/>
                  </a:cubicBezTo>
                  <a:cubicBezTo>
                    <a:pt x="4845" y="103"/>
                    <a:pt x="4714" y="45"/>
                    <a:pt x="4584" y="30"/>
                  </a:cubicBezTo>
                  <a:cubicBezTo>
                    <a:pt x="4521" y="11"/>
                    <a:pt x="4457" y="0"/>
                    <a:pt x="4396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4"/>
            <p:cNvSpPr/>
            <p:nvPr/>
          </p:nvSpPr>
          <p:spPr>
            <a:xfrm>
              <a:off x="3594575" y="4086025"/>
              <a:ext cx="174100" cy="205500"/>
            </a:xfrm>
            <a:custGeom>
              <a:avLst/>
              <a:gdLst/>
              <a:ahLst/>
              <a:cxnLst/>
              <a:rect l="l" t="t" r="r" b="b"/>
              <a:pathLst>
                <a:path w="6964" h="8220" extrusionOk="0">
                  <a:moveTo>
                    <a:pt x="4177" y="0"/>
                  </a:moveTo>
                  <a:cubicBezTo>
                    <a:pt x="3812" y="0"/>
                    <a:pt x="3460" y="45"/>
                    <a:pt x="3120" y="140"/>
                  </a:cubicBezTo>
                  <a:cubicBezTo>
                    <a:pt x="2597" y="285"/>
                    <a:pt x="2133" y="503"/>
                    <a:pt x="1698" y="822"/>
                  </a:cubicBezTo>
                  <a:cubicBezTo>
                    <a:pt x="1263" y="1126"/>
                    <a:pt x="915" y="1532"/>
                    <a:pt x="625" y="1982"/>
                  </a:cubicBezTo>
                  <a:cubicBezTo>
                    <a:pt x="335" y="2461"/>
                    <a:pt x="146" y="2939"/>
                    <a:pt x="74" y="3520"/>
                  </a:cubicBezTo>
                  <a:cubicBezTo>
                    <a:pt x="1" y="4100"/>
                    <a:pt x="45" y="4637"/>
                    <a:pt x="190" y="5159"/>
                  </a:cubicBezTo>
                  <a:cubicBezTo>
                    <a:pt x="335" y="5681"/>
                    <a:pt x="567" y="6160"/>
                    <a:pt x="900" y="6566"/>
                  </a:cubicBezTo>
                  <a:cubicBezTo>
                    <a:pt x="1205" y="6986"/>
                    <a:pt x="1597" y="7349"/>
                    <a:pt x="2075" y="7625"/>
                  </a:cubicBezTo>
                  <a:cubicBezTo>
                    <a:pt x="2539" y="7915"/>
                    <a:pt x="3047" y="8089"/>
                    <a:pt x="3627" y="8161"/>
                  </a:cubicBezTo>
                  <a:cubicBezTo>
                    <a:pt x="3889" y="8202"/>
                    <a:pt x="4141" y="8220"/>
                    <a:pt x="4392" y="8220"/>
                  </a:cubicBezTo>
                  <a:cubicBezTo>
                    <a:pt x="4586" y="8220"/>
                    <a:pt x="4780" y="8209"/>
                    <a:pt x="4976" y="8190"/>
                  </a:cubicBezTo>
                  <a:cubicBezTo>
                    <a:pt x="5397" y="8118"/>
                    <a:pt x="5789" y="8002"/>
                    <a:pt x="6166" y="7842"/>
                  </a:cubicBezTo>
                  <a:cubicBezTo>
                    <a:pt x="6267" y="7799"/>
                    <a:pt x="6354" y="7726"/>
                    <a:pt x="6441" y="7639"/>
                  </a:cubicBezTo>
                  <a:cubicBezTo>
                    <a:pt x="6528" y="7552"/>
                    <a:pt x="6586" y="7422"/>
                    <a:pt x="6601" y="7276"/>
                  </a:cubicBezTo>
                  <a:lnTo>
                    <a:pt x="6949" y="4883"/>
                  </a:lnTo>
                  <a:cubicBezTo>
                    <a:pt x="6963" y="4680"/>
                    <a:pt x="6934" y="4506"/>
                    <a:pt x="6818" y="4361"/>
                  </a:cubicBezTo>
                  <a:cubicBezTo>
                    <a:pt x="6717" y="4201"/>
                    <a:pt x="6572" y="4129"/>
                    <a:pt x="6369" y="4085"/>
                  </a:cubicBezTo>
                  <a:lnTo>
                    <a:pt x="4512" y="3839"/>
                  </a:lnTo>
                  <a:cubicBezTo>
                    <a:pt x="4474" y="3833"/>
                    <a:pt x="4435" y="3830"/>
                    <a:pt x="4397" y="3830"/>
                  </a:cubicBezTo>
                  <a:cubicBezTo>
                    <a:pt x="4248" y="3830"/>
                    <a:pt x="4105" y="3874"/>
                    <a:pt x="3990" y="3955"/>
                  </a:cubicBezTo>
                  <a:cubicBezTo>
                    <a:pt x="3830" y="4071"/>
                    <a:pt x="3758" y="4216"/>
                    <a:pt x="3714" y="4419"/>
                  </a:cubicBezTo>
                  <a:cubicBezTo>
                    <a:pt x="3685" y="4608"/>
                    <a:pt x="3743" y="4782"/>
                    <a:pt x="3845" y="4927"/>
                  </a:cubicBezTo>
                  <a:cubicBezTo>
                    <a:pt x="3975" y="5072"/>
                    <a:pt x="4120" y="5144"/>
                    <a:pt x="4324" y="5173"/>
                  </a:cubicBezTo>
                  <a:lnTo>
                    <a:pt x="5386" y="5334"/>
                  </a:lnTo>
                  <a:lnTo>
                    <a:pt x="5386" y="5334"/>
                  </a:lnTo>
                  <a:lnTo>
                    <a:pt x="5178" y="6782"/>
                  </a:lnTo>
                  <a:lnTo>
                    <a:pt x="5178" y="6782"/>
                  </a:lnTo>
                  <a:cubicBezTo>
                    <a:pt x="5010" y="6822"/>
                    <a:pt x="4814" y="6841"/>
                    <a:pt x="4599" y="6841"/>
                  </a:cubicBezTo>
                  <a:cubicBezTo>
                    <a:pt x="4309" y="6841"/>
                    <a:pt x="4048" y="6841"/>
                    <a:pt x="3830" y="6812"/>
                  </a:cubicBezTo>
                  <a:cubicBezTo>
                    <a:pt x="3337" y="6740"/>
                    <a:pt x="2902" y="6551"/>
                    <a:pt x="2539" y="6247"/>
                  </a:cubicBezTo>
                  <a:cubicBezTo>
                    <a:pt x="2177" y="5942"/>
                    <a:pt x="1901" y="5550"/>
                    <a:pt x="1727" y="5115"/>
                  </a:cubicBezTo>
                  <a:cubicBezTo>
                    <a:pt x="1539" y="4680"/>
                    <a:pt x="1495" y="4216"/>
                    <a:pt x="1568" y="3723"/>
                  </a:cubicBezTo>
                  <a:cubicBezTo>
                    <a:pt x="1640" y="3230"/>
                    <a:pt x="1814" y="2794"/>
                    <a:pt x="2104" y="2417"/>
                  </a:cubicBezTo>
                  <a:cubicBezTo>
                    <a:pt x="2394" y="2040"/>
                    <a:pt x="2757" y="1750"/>
                    <a:pt x="3192" y="1561"/>
                  </a:cubicBezTo>
                  <a:cubicBezTo>
                    <a:pt x="3525" y="1433"/>
                    <a:pt x="3865" y="1360"/>
                    <a:pt x="4220" y="1360"/>
                  </a:cubicBezTo>
                  <a:cubicBezTo>
                    <a:pt x="4344" y="1360"/>
                    <a:pt x="4471" y="1369"/>
                    <a:pt x="4599" y="1387"/>
                  </a:cubicBezTo>
                  <a:cubicBezTo>
                    <a:pt x="4831" y="1416"/>
                    <a:pt x="5049" y="1474"/>
                    <a:pt x="5252" y="1547"/>
                  </a:cubicBezTo>
                  <a:cubicBezTo>
                    <a:pt x="5440" y="1620"/>
                    <a:pt x="5629" y="1707"/>
                    <a:pt x="5803" y="1823"/>
                  </a:cubicBezTo>
                  <a:cubicBezTo>
                    <a:pt x="5861" y="1852"/>
                    <a:pt x="5934" y="1895"/>
                    <a:pt x="5992" y="1910"/>
                  </a:cubicBezTo>
                  <a:cubicBezTo>
                    <a:pt x="6050" y="1953"/>
                    <a:pt x="6122" y="1968"/>
                    <a:pt x="6166" y="1968"/>
                  </a:cubicBezTo>
                  <a:cubicBezTo>
                    <a:pt x="6203" y="1973"/>
                    <a:pt x="6239" y="1976"/>
                    <a:pt x="6273" y="1976"/>
                  </a:cubicBezTo>
                  <a:cubicBezTo>
                    <a:pt x="6416" y="1976"/>
                    <a:pt x="6542" y="1928"/>
                    <a:pt x="6659" y="1823"/>
                  </a:cubicBezTo>
                  <a:cubicBezTo>
                    <a:pt x="6804" y="1692"/>
                    <a:pt x="6891" y="1547"/>
                    <a:pt x="6920" y="1373"/>
                  </a:cubicBezTo>
                  <a:cubicBezTo>
                    <a:pt x="6934" y="1257"/>
                    <a:pt x="6920" y="1155"/>
                    <a:pt x="6876" y="1039"/>
                  </a:cubicBezTo>
                  <a:cubicBezTo>
                    <a:pt x="6847" y="938"/>
                    <a:pt x="6775" y="836"/>
                    <a:pt x="6659" y="764"/>
                  </a:cubicBezTo>
                  <a:cubicBezTo>
                    <a:pt x="6412" y="575"/>
                    <a:pt x="6122" y="430"/>
                    <a:pt x="5789" y="300"/>
                  </a:cubicBezTo>
                  <a:cubicBezTo>
                    <a:pt x="5455" y="169"/>
                    <a:pt x="5121" y="96"/>
                    <a:pt x="4773" y="38"/>
                  </a:cubicBezTo>
                  <a:cubicBezTo>
                    <a:pt x="4571" y="13"/>
                    <a:pt x="4372" y="0"/>
                    <a:pt x="4177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5200" y="119058"/>
            <a:ext cx="8914848" cy="329400"/>
          </a:xfrm>
        </p:spPr>
        <p:txBody>
          <a:bodyPr>
            <a:noAutofit/>
          </a:bodyPr>
          <a:lstStyle>
            <a:lvl1pPr>
              <a:defRPr sz="195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3952" y="437346"/>
            <a:ext cx="8914848" cy="4374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4825" y="5091795"/>
            <a:ext cx="9154800" cy="58366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01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38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8" name="Google Shape;98;p6"/>
          <p:cNvGrpSpPr/>
          <p:nvPr/>
        </p:nvGrpSpPr>
        <p:grpSpPr>
          <a:xfrm rot="8697874">
            <a:off x="-38671" y="-191778"/>
            <a:ext cx="804944" cy="1182558"/>
            <a:chOff x="9601332" y="3570186"/>
            <a:chExt cx="1128185" cy="1562191"/>
          </a:xfrm>
        </p:grpSpPr>
        <p:sp>
          <p:nvSpPr>
            <p:cNvPr id="99" name="Google Shape;99;p6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6"/>
          <p:cNvGrpSpPr/>
          <p:nvPr/>
        </p:nvGrpSpPr>
        <p:grpSpPr>
          <a:xfrm rot="-1506053">
            <a:off x="-146722" y="3868384"/>
            <a:ext cx="1021051" cy="1629906"/>
            <a:chOff x="8529317" y="3813271"/>
            <a:chExt cx="934909" cy="1492397"/>
          </a:xfrm>
        </p:grpSpPr>
        <p:sp>
          <p:nvSpPr>
            <p:cNvPr id="108" name="Google Shape;108;p6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6"/>
          <p:cNvGrpSpPr/>
          <p:nvPr/>
        </p:nvGrpSpPr>
        <p:grpSpPr>
          <a:xfrm rot="-6599768">
            <a:off x="8072505" y="-355468"/>
            <a:ext cx="1295395" cy="1509938"/>
            <a:chOff x="6332867" y="4307670"/>
            <a:chExt cx="1325460" cy="1544983"/>
          </a:xfrm>
        </p:grpSpPr>
        <p:sp>
          <p:nvSpPr>
            <p:cNvPr id="111" name="Google Shape;111;p6"/>
            <p:cNvSpPr/>
            <p:nvPr/>
          </p:nvSpPr>
          <p:spPr>
            <a:xfrm rot="-899960">
              <a:off x="6463938" y="4425628"/>
              <a:ext cx="1063318" cy="1152866"/>
            </a:xfrm>
            <a:custGeom>
              <a:avLst/>
              <a:gdLst/>
              <a:ahLst/>
              <a:cxnLst/>
              <a:rect l="l" t="t" r="r" b="b"/>
              <a:pathLst>
                <a:path w="42534" h="46116" extrusionOk="0">
                  <a:moveTo>
                    <a:pt x="19466" y="1"/>
                  </a:moveTo>
                  <a:cubicBezTo>
                    <a:pt x="17331" y="1"/>
                    <a:pt x="15514" y="2890"/>
                    <a:pt x="16156" y="8991"/>
                  </a:cubicBezTo>
                  <a:cubicBezTo>
                    <a:pt x="14254" y="4366"/>
                    <a:pt x="12170" y="2486"/>
                    <a:pt x="10570" y="2486"/>
                  </a:cubicBezTo>
                  <a:cubicBezTo>
                    <a:pt x="7427" y="2486"/>
                    <a:pt x="6150" y="9740"/>
                    <a:pt x="11786" y="17697"/>
                  </a:cubicBezTo>
                  <a:cubicBezTo>
                    <a:pt x="10636" y="16102"/>
                    <a:pt x="8702" y="14888"/>
                    <a:pt x="7051" y="14888"/>
                  </a:cubicBezTo>
                  <a:cubicBezTo>
                    <a:pt x="5733" y="14888"/>
                    <a:pt x="4595" y="15661"/>
                    <a:pt x="4181" y="17630"/>
                  </a:cubicBezTo>
                  <a:cubicBezTo>
                    <a:pt x="3780" y="22301"/>
                    <a:pt x="6549" y="26370"/>
                    <a:pt x="9685" y="29973"/>
                  </a:cubicBezTo>
                  <a:cubicBezTo>
                    <a:pt x="8309" y="28427"/>
                    <a:pt x="6009" y="27440"/>
                    <a:pt x="4056" y="27440"/>
                  </a:cubicBezTo>
                  <a:cubicBezTo>
                    <a:pt x="1796" y="27440"/>
                    <a:pt x="1" y="28763"/>
                    <a:pt x="645" y="32074"/>
                  </a:cubicBezTo>
                  <a:cubicBezTo>
                    <a:pt x="2766" y="40250"/>
                    <a:pt x="11306" y="46115"/>
                    <a:pt x="20290" y="46115"/>
                  </a:cubicBezTo>
                  <a:cubicBezTo>
                    <a:pt x="22045" y="46115"/>
                    <a:pt x="23818" y="45891"/>
                    <a:pt x="25563" y="45417"/>
                  </a:cubicBezTo>
                  <a:cubicBezTo>
                    <a:pt x="42533" y="40830"/>
                    <a:pt x="42325" y="21360"/>
                    <a:pt x="36951" y="21360"/>
                  </a:cubicBezTo>
                  <a:cubicBezTo>
                    <a:pt x="35565" y="21360"/>
                    <a:pt x="33835" y="22656"/>
                    <a:pt x="31967" y="25836"/>
                  </a:cubicBezTo>
                  <a:cubicBezTo>
                    <a:pt x="33702" y="20866"/>
                    <a:pt x="34636" y="13294"/>
                    <a:pt x="32034" y="9992"/>
                  </a:cubicBezTo>
                  <a:cubicBezTo>
                    <a:pt x="31147" y="8858"/>
                    <a:pt x="30219" y="8392"/>
                    <a:pt x="29330" y="8392"/>
                  </a:cubicBezTo>
                  <a:cubicBezTo>
                    <a:pt x="27212" y="8392"/>
                    <a:pt x="25316" y="11043"/>
                    <a:pt x="24729" y="13628"/>
                  </a:cubicBezTo>
                  <a:cubicBezTo>
                    <a:pt x="25479" y="4773"/>
                    <a:pt x="22210" y="1"/>
                    <a:pt x="19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 rot="-899960">
              <a:off x="6787378" y="4685756"/>
              <a:ext cx="586257" cy="1109942"/>
            </a:xfrm>
            <a:custGeom>
              <a:avLst/>
              <a:gdLst/>
              <a:ahLst/>
              <a:cxnLst/>
              <a:rect l="l" t="t" r="r" b="b"/>
              <a:pathLst>
                <a:path w="23451" h="44399" extrusionOk="0">
                  <a:moveTo>
                    <a:pt x="11175" y="0"/>
                  </a:moveTo>
                  <a:cubicBezTo>
                    <a:pt x="11009" y="0"/>
                    <a:pt x="10875" y="167"/>
                    <a:pt x="10875" y="300"/>
                  </a:cubicBezTo>
                  <a:cubicBezTo>
                    <a:pt x="11042" y="2869"/>
                    <a:pt x="10508" y="5437"/>
                    <a:pt x="9441" y="7739"/>
                  </a:cubicBezTo>
                  <a:cubicBezTo>
                    <a:pt x="8807" y="6138"/>
                    <a:pt x="8140" y="4603"/>
                    <a:pt x="7473" y="3069"/>
                  </a:cubicBezTo>
                  <a:cubicBezTo>
                    <a:pt x="7395" y="2940"/>
                    <a:pt x="7278" y="2891"/>
                    <a:pt x="7151" y="2891"/>
                  </a:cubicBezTo>
                  <a:cubicBezTo>
                    <a:pt x="7114" y="2891"/>
                    <a:pt x="7077" y="2895"/>
                    <a:pt x="7039" y="2902"/>
                  </a:cubicBezTo>
                  <a:cubicBezTo>
                    <a:pt x="6872" y="2969"/>
                    <a:pt x="6839" y="3136"/>
                    <a:pt x="6872" y="3302"/>
                  </a:cubicBezTo>
                  <a:cubicBezTo>
                    <a:pt x="8474" y="6772"/>
                    <a:pt x="9841" y="10374"/>
                    <a:pt x="10975" y="13977"/>
                  </a:cubicBezTo>
                  <a:lnTo>
                    <a:pt x="10942" y="13977"/>
                  </a:lnTo>
                  <a:cubicBezTo>
                    <a:pt x="10319" y="14073"/>
                    <a:pt x="9689" y="14120"/>
                    <a:pt x="9060" y="14120"/>
                  </a:cubicBezTo>
                  <a:cubicBezTo>
                    <a:pt x="5980" y="14120"/>
                    <a:pt x="2900" y="12991"/>
                    <a:pt x="601" y="10941"/>
                  </a:cubicBezTo>
                  <a:cubicBezTo>
                    <a:pt x="548" y="10888"/>
                    <a:pt x="484" y="10867"/>
                    <a:pt x="418" y="10867"/>
                  </a:cubicBezTo>
                  <a:cubicBezTo>
                    <a:pt x="318" y="10867"/>
                    <a:pt x="214" y="10915"/>
                    <a:pt x="134" y="10975"/>
                  </a:cubicBezTo>
                  <a:cubicBezTo>
                    <a:pt x="1" y="11108"/>
                    <a:pt x="34" y="11308"/>
                    <a:pt x="168" y="11442"/>
                  </a:cubicBezTo>
                  <a:cubicBezTo>
                    <a:pt x="2069" y="13143"/>
                    <a:pt x="4504" y="14244"/>
                    <a:pt x="7006" y="14611"/>
                  </a:cubicBezTo>
                  <a:cubicBezTo>
                    <a:pt x="7673" y="14711"/>
                    <a:pt x="8348" y="14761"/>
                    <a:pt x="9024" y="14761"/>
                  </a:cubicBezTo>
                  <a:cubicBezTo>
                    <a:pt x="9699" y="14761"/>
                    <a:pt x="10375" y="14711"/>
                    <a:pt x="11042" y="14611"/>
                  </a:cubicBezTo>
                  <a:cubicBezTo>
                    <a:pt x="11109" y="14611"/>
                    <a:pt x="11142" y="14577"/>
                    <a:pt x="11175" y="14577"/>
                  </a:cubicBezTo>
                  <a:cubicBezTo>
                    <a:pt x="12343" y="18313"/>
                    <a:pt x="13310" y="22149"/>
                    <a:pt x="13977" y="26085"/>
                  </a:cubicBezTo>
                  <a:cubicBezTo>
                    <a:pt x="13525" y="26124"/>
                    <a:pt x="13071" y="26143"/>
                    <a:pt x="12617" y="26143"/>
                  </a:cubicBezTo>
                  <a:cubicBezTo>
                    <a:pt x="9124" y="26143"/>
                    <a:pt x="5637" y="25020"/>
                    <a:pt x="2803" y="22983"/>
                  </a:cubicBezTo>
                  <a:cubicBezTo>
                    <a:pt x="2751" y="22957"/>
                    <a:pt x="2689" y="22941"/>
                    <a:pt x="2627" y="22941"/>
                  </a:cubicBezTo>
                  <a:cubicBezTo>
                    <a:pt x="2529" y="22941"/>
                    <a:pt x="2430" y="22981"/>
                    <a:pt x="2369" y="23083"/>
                  </a:cubicBezTo>
                  <a:cubicBezTo>
                    <a:pt x="2302" y="23217"/>
                    <a:pt x="2302" y="23417"/>
                    <a:pt x="2469" y="23484"/>
                  </a:cubicBezTo>
                  <a:cubicBezTo>
                    <a:pt x="4671" y="25085"/>
                    <a:pt x="7306" y="26119"/>
                    <a:pt x="9975" y="26552"/>
                  </a:cubicBezTo>
                  <a:cubicBezTo>
                    <a:pt x="10905" y="26692"/>
                    <a:pt x="11851" y="26750"/>
                    <a:pt x="12792" y="26750"/>
                  </a:cubicBezTo>
                  <a:cubicBezTo>
                    <a:pt x="13200" y="26750"/>
                    <a:pt x="13607" y="26739"/>
                    <a:pt x="14011" y="26719"/>
                  </a:cubicBezTo>
                  <a:lnTo>
                    <a:pt x="14044" y="26719"/>
                  </a:lnTo>
                  <a:cubicBezTo>
                    <a:pt x="15045" y="32457"/>
                    <a:pt x="15545" y="38294"/>
                    <a:pt x="15479" y="44098"/>
                  </a:cubicBezTo>
                  <a:cubicBezTo>
                    <a:pt x="15479" y="44265"/>
                    <a:pt x="15612" y="44399"/>
                    <a:pt x="15712" y="44399"/>
                  </a:cubicBezTo>
                  <a:lnTo>
                    <a:pt x="15779" y="44399"/>
                  </a:lnTo>
                  <a:cubicBezTo>
                    <a:pt x="15946" y="44399"/>
                    <a:pt x="16112" y="44265"/>
                    <a:pt x="16112" y="44098"/>
                  </a:cubicBezTo>
                  <a:cubicBezTo>
                    <a:pt x="16146" y="38961"/>
                    <a:pt x="15779" y="33891"/>
                    <a:pt x="15012" y="28787"/>
                  </a:cubicBezTo>
                  <a:cubicBezTo>
                    <a:pt x="18381" y="27653"/>
                    <a:pt x="21349" y="25452"/>
                    <a:pt x="23384" y="22583"/>
                  </a:cubicBezTo>
                  <a:cubicBezTo>
                    <a:pt x="23451" y="22416"/>
                    <a:pt x="23384" y="22216"/>
                    <a:pt x="23284" y="22116"/>
                  </a:cubicBezTo>
                  <a:cubicBezTo>
                    <a:pt x="23232" y="22090"/>
                    <a:pt x="23171" y="22074"/>
                    <a:pt x="23109" y="22074"/>
                  </a:cubicBezTo>
                  <a:cubicBezTo>
                    <a:pt x="23011" y="22074"/>
                    <a:pt x="22912" y="22114"/>
                    <a:pt x="22850" y="22216"/>
                  </a:cubicBezTo>
                  <a:cubicBezTo>
                    <a:pt x="20882" y="24951"/>
                    <a:pt x="18114" y="27053"/>
                    <a:pt x="14878" y="28187"/>
                  </a:cubicBezTo>
                  <a:cubicBezTo>
                    <a:pt x="14344" y="24684"/>
                    <a:pt x="13611" y="21215"/>
                    <a:pt x="12677" y="17779"/>
                  </a:cubicBezTo>
                  <a:cubicBezTo>
                    <a:pt x="14678" y="15411"/>
                    <a:pt x="16112" y="12576"/>
                    <a:pt x="16846" y="9607"/>
                  </a:cubicBezTo>
                  <a:cubicBezTo>
                    <a:pt x="16880" y="9440"/>
                    <a:pt x="16813" y="9273"/>
                    <a:pt x="16646" y="9240"/>
                  </a:cubicBezTo>
                  <a:cubicBezTo>
                    <a:pt x="16618" y="9234"/>
                    <a:pt x="16590" y="9232"/>
                    <a:pt x="16563" y="9232"/>
                  </a:cubicBezTo>
                  <a:cubicBezTo>
                    <a:pt x="16427" y="9232"/>
                    <a:pt x="16307" y="9301"/>
                    <a:pt x="16279" y="9440"/>
                  </a:cubicBezTo>
                  <a:cubicBezTo>
                    <a:pt x="15612" y="12209"/>
                    <a:pt x="14278" y="14844"/>
                    <a:pt x="12510" y="17046"/>
                  </a:cubicBezTo>
                  <a:cubicBezTo>
                    <a:pt x="11709" y="14177"/>
                    <a:pt x="10775" y="11275"/>
                    <a:pt x="9708" y="8506"/>
                  </a:cubicBezTo>
                  <a:lnTo>
                    <a:pt x="9774" y="8439"/>
                  </a:lnTo>
                  <a:cubicBezTo>
                    <a:pt x="11109" y="5938"/>
                    <a:pt x="11676" y="3102"/>
                    <a:pt x="11509" y="267"/>
                  </a:cubicBezTo>
                  <a:cubicBezTo>
                    <a:pt x="11509" y="100"/>
                    <a:pt x="11342" y="0"/>
                    <a:pt x="11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title"/>
          </p:nvPr>
        </p:nvSpPr>
        <p:spPr>
          <a:xfrm>
            <a:off x="1007575" y="1552200"/>
            <a:ext cx="4784700" cy="20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48" name="Google Shape;148;p8"/>
          <p:cNvGrpSpPr/>
          <p:nvPr/>
        </p:nvGrpSpPr>
        <p:grpSpPr>
          <a:xfrm rot="927986">
            <a:off x="788009" y="4152371"/>
            <a:ext cx="571876" cy="1200127"/>
            <a:chOff x="3912125" y="621725"/>
            <a:chExt cx="668000" cy="1401850"/>
          </a:xfrm>
        </p:grpSpPr>
        <p:sp>
          <p:nvSpPr>
            <p:cNvPr id="149" name="Google Shape;149;p8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8"/>
          <p:cNvGrpSpPr/>
          <p:nvPr/>
        </p:nvGrpSpPr>
        <p:grpSpPr>
          <a:xfrm rot="2016828">
            <a:off x="-158030" y="3547788"/>
            <a:ext cx="981289" cy="1444896"/>
            <a:chOff x="3922000" y="2234050"/>
            <a:chExt cx="981275" cy="1444875"/>
          </a:xfrm>
        </p:grpSpPr>
        <p:sp>
          <p:nvSpPr>
            <p:cNvPr id="152" name="Google Shape;152;p8"/>
            <p:cNvSpPr/>
            <p:nvPr/>
          </p:nvSpPr>
          <p:spPr>
            <a:xfrm>
              <a:off x="3922000" y="2234050"/>
              <a:ext cx="981275" cy="1221975"/>
            </a:xfrm>
            <a:custGeom>
              <a:avLst/>
              <a:gdLst/>
              <a:ahLst/>
              <a:cxnLst/>
              <a:rect l="l" t="t" r="r" b="b"/>
              <a:pathLst>
                <a:path w="39251" h="48879" extrusionOk="0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4041400" y="2377025"/>
              <a:ext cx="722200" cy="1301900"/>
            </a:xfrm>
            <a:custGeom>
              <a:avLst/>
              <a:gdLst/>
              <a:ahLst/>
              <a:cxnLst/>
              <a:rect l="l" t="t" r="r" b="b"/>
              <a:pathLst>
                <a:path w="28888" h="52076" extrusionOk="0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8"/>
          <p:cNvGrpSpPr/>
          <p:nvPr/>
        </p:nvGrpSpPr>
        <p:grpSpPr>
          <a:xfrm rot="-8949721">
            <a:off x="7625263" y="-367211"/>
            <a:ext cx="1039075" cy="1458191"/>
            <a:chOff x="4841950" y="633750"/>
            <a:chExt cx="1039100" cy="1458225"/>
          </a:xfrm>
        </p:grpSpPr>
        <p:sp>
          <p:nvSpPr>
            <p:cNvPr id="155" name="Google Shape;155;p8"/>
            <p:cNvSpPr/>
            <p:nvPr/>
          </p:nvSpPr>
          <p:spPr>
            <a:xfrm>
              <a:off x="5362325" y="633750"/>
              <a:ext cx="201850" cy="558400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5051275" y="893575"/>
              <a:ext cx="274400" cy="495375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5506600" y="945150"/>
              <a:ext cx="361125" cy="404625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5431550" y="1347125"/>
              <a:ext cx="449500" cy="32537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5393200" y="1664125"/>
              <a:ext cx="451175" cy="247325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4878650" y="1156550"/>
              <a:ext cx="356125" cy="474250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4841950" y="1565725"/>
              <a:ext cx="308600" cy="314425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4970375" y="971975"/>
              <a:ext cx="723875" cy="1120000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63;p8"/>
          <p:cNvGrpSpPr/>
          <p:nvPr/>
        </p:nvGrpSpPr>
        <p:grpSpPr>
          <a:xfrm rot="8647558">
            <a:off x="-41990" y="105736"/>
            <a:ext cx="667994" cy="1401837"/>
            <a:chOff x="3912125" y="621725"/>
            <a:chExt cx="668000" cy="1401850"/>
          </a:xfrm>
        </p:grpSpPr>
        <p:sp>
          <p:nvSpPr>
            <p:cNvPr id="164" name="Google Shape;164;p8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8"/>
          <p:cNvGrpSpPr/>
          <p:nvPr/>
        </p:nvGrpSpPr>
        <p:grpSpPr>
          <a:xfrm rot="7655855">
            <a:off x="451004" y="-390561"/>
            <a:ext cx="853133" cy="1104879"/>
            <a:chOff x="2833850" y="2350550"/>
            <a:chExt cx="853150" cy="1104900"/>
          </a:xfrm>
        </p:grpSpPr>
        <p:sp>
          <p:nvSpPr>
            <p:cNvPr id="167" name="Google Shape;167;p8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8"/>
          <p:cNvGrpSpPr/>
          <p:nvPr/>
        </p:nvGrpSpPr>
        <p:grpSpPr>
          <a:xfrm rot="-8100000">
            <a:off x="8351955" y="600457"/>
            <a:ext cx="919399" cy="988141"/>
            <a:chOff x="1603825" y="2277075"/>
            <a:chExt cx="1062450" cy="1193375"/>
          </a:xfrm>
        </p:grpSpPr>
        <p:sp>
          <p:nvSpPr>
            <p:cNvPr id="170" name="Google Shape;170;p8"/>
            <p:cNvSpPr/>
            <p:nvPr/>
          </p:nvSpPr>
          <p:spPr>
            <a:xfrm>
              <a:off x="1603825" y="2277075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1764775" y="2479550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>
            <a:spLocks noGrp="1"/>
          </p:cNvSpPr>
          <p:nvPr>
            <p:ph type="title"/>
          </p:nvPr>
        </p:nvSpPr>
        <p:spPr>
          <a:xfrm>
            <a:off x="3795700" y="1768325"/>
            <a:ext cx="4628700" cy="7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4" name="Google Shape;174;p9"/>
          <p:cNvSpPr txBox="1">
            <a:spLocks noGrp="1"/>
          </p:cNvSpPr>
          <p:nvPr>
            <p:ph type="subTitle" idx="1"/>
          </p:nvPr>
        </p:nvSpPr>
        <p:spPr>
          <a:xfrm>
            <a:off x="3795372" y="2567950"/>
            <a:ext cx="4628700" cy="11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5" name="Google Shape;175;p9"/>
          <p:cNvGrpSpPr/>
          <p:nvPr/>
        </p:nvGrpSpPr>
        <p:grpSpPr>
          <a:xfrm rot="2943526">
            <a:off x="-291093" y="4013908"/>
            <a:ext cx="1063375" cy="1383983"/>
            <a:chOff x="1636075" y="629625"/>
            <a:chExt cx="1063350" cy="1383950"/>
          </a:xfrm>
        </p:grpSpPr>
        <p:sp>
          <p:nvSpPr>
            <p:cNvPr id="176" name="Google Shape;176;p9"/>
            <p:cNvSpPr/>
            <p:nvPr/>
          </p:nvSpPr>
          <p:spPr>
            <a:xfrm>
              <a:off x="1636075" y="629625"/>
              <a:ext cx="1063350" cy="1152900"/>
            </a:xfrm>
            <a:custGeom>
              <a:avLst/>
              <a:gdLst/>
              <a:ahLst/>
              <a:cxnLst/>
              <a:rect l="l" t="t" r="r" b="b"/>
              <a:pathLst>
                <a:path w="42534" h="46116" extrusionOk="0">
                  <a:moveTo>
                    <a:pt x="19466" y="1"/>
                  </a:moveTo>
                  <a:cubicBezTo>
                    <a:pt x="17331" y="1"/>
                    <a:pt x="15514" y="2890"/>
                    <a:pt x="16156" y="8991"/>
                  </a:cubicBezTo>
                  <a:cubicBezTo>
                    <a:pt x="14254" y="4366"/>
                    <a:pt x="12170" y="2486"/>
                    <a:pt x="10570" y="2486"/>
                  </a:cubicBezTo>
                  <a:cubicBezTo>
                    <a:pt x="7427" y="2486"/>
                    <a:pt x="6150" y="9740"/>
                    <a:pt x="11786" y="17697"/>
                  </a:cubicBezTo>
                  <a:cubicBezTo>
                    <a:pt x="10636" y="16102"/>
                    <a:pt x="8702" y="14888"/>
                    <a:pt x="7051" y="14888"/>
                  </a:cubicBezTo>
                  <a:cubicBezTo>
                    <a:pt x="5733" y="14888"/>
                    <a:pt x="4595" y="15661"/>
                    <a:pt x="4181" y="17630"/>
                  </a:cubicBezTo>
                  <a:cubicBezTo>
                    <a:pt x="3780" y="22301"/>
                    <a:pt x="6549" y="26370"/>
                    <a:pt x="9685" y="29973"/>
                  </a:cubicBezTo>
                  <a:cubicBezTo>
                    <a:pt x="8309" y="28427"/>
                    <a:pt x="6009" y="27440"/>
                    <a:pt x="4056" y="27440"/>
                  </a:cubicBezTo>
                  <a:cubicBezTo>
                    <a:pt x="1796" y="27440"/>
                    <a:pt x="1" y="28763"/>
                    <a:pt x="645" y="32074"/>
                  </a:cubicBezTo>
                  <a:cubicBezTo>
                    <a:pt x="2766" y="40250"/>
                    <a:pt x="11306" y="46115"/>
                    <a:pt x="20290" y="46115"/>
                  </a:cubicBezTo>
                  <a:cubicBezTo>
                    <a:pt x="22045" y="46115"/>
                    <a:pt x="23818" y="45891"/>
                    <a:pt x="25563" y="45417"/>
                  </a:cubicBezTo>
                  <a:cubicBezTo>
                    <a:pt x="42533" y="40830"/>
                    <a:pt x="42325" y="21360"/>
                    <a:pt x="36951" y="21360"/>
                  </a:cubicBezTo>
                  <a:cubicBezTo>
                    <a:pt x="35565" y="21360"/>
                    <a:pt x="33835" y="22656"/>
                    <a:pt x="31967" y="25836"/>
                  </a:cubicBezTo>
                  <a:cubicBezTo>
                    <a:pt x="33702" y="20866"/>
                    <a:pt x="34636" y="13294"/>
                    <a:pt x="32034" y="9992"/>
                  </a:cubicBezTo>
                  <a:cubicBezTo>
                    <a:pt x="31147" y="8858"/>
                    <a:pt x="30219" y="8392"/>
                    <a:pt x="29330" y="8392"/>
                  </a:cubicBezTo>
                  <a:cubicBezTo>
                    <a:pt x="27212" y="8392"/>
                    <a:pt x="25316" y="11043"/>
                    <a:pt x="24729" y="13628"/>
                  </a:cubicBezTo>
                  <a:cubicBezTo>
                    <a:pt x="25479" y="4773"/>
                    <a:pt x="22210" y="1"/>
                    <a:pt x="19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1894850" y="903600"/>
              <a:ext cx="586275" cy="1109975"/>
            </a:xfrm>
            <a:custGeom>
              <a:avLst/>
              <a:gdLst/>
              <a:ahLst/>
              <a:cxnLst/>
              <a:rect l="l" t="t" r="r" b="b"/>
              <a:pathLst>
                <a:path w="23451" h="44399" extrusionOk="0">
                  <a:moveTo>
                    <a:pt x="11175" y="0"/>
                  </a:moveTo>
                  <a:cubicBezTo>
                    <a:pt x="11009" y="0"/>
                    <a:pt x="10875" y="167"/>
                    <a:pt x="10875" y="300"/>
                  </a:cubicBezTo>
                  <a:cubicBezTo>
                    <a:pt x="11042" y="2869"/>
                    <a:pt x="10508" y="5437"/>
                    <a:pt x="9441" y="7739"/>
                  </a:cubicBezTo>
                  <a:cubicBezTo>
                    <a:pt x="8807" y="6138"/>
                    <a:pt x="8140" y="4603"/>
                    <a:pt x="7473" y="3069"/>
                  </a:cubicBezTo>
                  <a:cubicBezTo>
                    <a:pt x="7395" y="2940"/>
                    <a:pt x="7278" y="2891"/>
                    <a:pt x="7151" y="2891"/>
                  </a:cubicBezTo>
                  <a:cubicBezTo>
                    <a:pt x="7114" y="2891"/>
                    <a:pt x="7077" y="2895"/>
                    <a:pt x="7039" y="2902"/>
                  </a:cubicBezTo>
                  <a:cubicBezTo>
                    <a:pt x="6872" y="2969"/>
                    <a:pt x="6839" y="3136"/>
                    <a:pt x="6872" y="3302"/>
                  </a:cubicBezTo>
                  <a:cubicBezTo>
                    <a:pt x="8474" y="6772"/>
                    <a:pt x="9841" y="10374"/>
                    <a:pt x="10975" y="13977"/>
                  </a:cubicBezTo>
                  <a:lnTo>
                    <a:pt x="10942" y="13977"/>
                  </a:lnTo>
                  <a:cubicBezTo>
                    <a:pt x="10319" y="14073"/>
                    <a:pt x="9689" y="14120"/>
                    <a:pt x="9060" y="14120"/>
                  </a:cubicBezTo>
                  <a:cubicBezTo>
                    <a:pt x="5980" y="14120"/>
                    <a:pt x="2900" y="12991"/>
                    <a:pt x="601" y="10941"/>
                  </a:cubicBezTo>
                  <a:cubicBezTo>
                    <a:pt x="548" y="10888"/>
                    <a:pt x="484" y="10867"/>
                    <a:pt x="418" y="10867"/>
                  </a:cubicBezTo>
                  <a:cubicBezTo>
                    <a:pt x="318" y="10867"/>
                    <a:pt x="214" y="10915"/>
                    <a:pt x="134" y="10975"/>
                  </a:cubicBezTo>
                  <a:cubicBezTo>
                    <a:pt x="1" y="11108"/>
                    <a:pt x="34" y="11308"/>
                    <a:pt x="168" y="11442"/>
                  </a:cubicBezTo>
                  <a:cubicBezTo>
                    <a:pt x="2069" y="13143"/>
                    <a:pt x="4504" y="14244"/>
                    <a:pt x="7006" y="14611"/>
                  </a:cubicBezTo>
                  <a:cubicBezTo>
                    <a:pt x="7673" y="14711"/>
                    <a:pt x="8348" y="14761"/>
                    <a:pt x="9024" y="14761"/>
                  </a:cubicBezTo>
                  <a:cubicBezTo>
                    <a:pt x="9699" y="14761"/>
                    <a:pt x="10375" y="14711"/>
                    <a:pt x="11042" y="14611"/>
                  </a:cubicBezTo>
                  <a:cubicBezTo>
                    <a:pt x="11109" y="14611"/>
                    <a:pt x="11142" y="14577"/>
                    <a:pt x="11175" y="14577"/>
                  </a:cubicBezTo>
                  <a:cubicBezTo>
                    <a:pt x="12343" y="18313"/>
                    <a:pt x="13310" y="22149"/>
                    <a:pt x="13977" y="26085"/>
                  </a:cubicBezTo>
                  <a:cubicBezTo>
                    <a:pt x="13525" y="26124"/>
                    <a:pt x="13071" y="26143"/>
                    <a:pt x="12617" y="26143"/>
                  </a:cubicBezTo>
                  <a:cubicBezTo>
                    <a:pt x="9124" y="26143"/>
                    <a:pt x="5637" y="25020"/>
                    <a:pt x="2803" y="22983"/>
                  </a:cubicBezTo>
                  <a:cubicBezTo>
                    <a:pt x="2751" y="22957"/>
                    <a:pt x="2689" y="22941"/>
                    <a:pt x="2627" y="22941"/>
                  </a:cubicBezTo>
                  <a:cubicBezTo>
                    <a:pt x="2529" y="22941"/>
                    <a:pt x="2430" y="22981"/>
                    <a:pt x="2369" y="23083"/>
                  </a:cubicBezTo>
                  <a:cubicBezTo>
                    <a:pt x="2302" y="23217"/>
                    <a:pt x="2302" y="23417"/>
                    <a:pt x="2469" y="23484"/>
                  </a:cubicBezTo>
                  <a:cubicBezTo>
                    <a:pt x="4671" y="25085"/>
                    <a:pt x="7306" y="26119"/>
                    <a:pt x="9975" y="26552"/>
                  </a:cubicBezTo>
                  <a:cubicBezTo>
                    <a:pt x="10905" y="26692"/>
                    <a:pt x="11851" y="26750"/>
                    <a:pt x="12792" y="26750"/>
                  </a:cubicBezTo>
                  <a:cubicBezTo>
                    <a:pt x="13200" y="26750"/>
                    <a:pt x="13607" y="26739"/>
                    <a:pt x="14011" y="26719"/>
                  </a:cubicBezTo>
                  <a:lnTo>
                    <a:pt x="14044" y="26719"/>
                  </a:lnTo>
                  <a:cubicBezTo>
                    <a:pt x="15045" y="32457"/>
                    <a:pt x="15545" y="38294"/>
                    <a:pt x="15479" y="44098"/>
                  </a:cubicBezTo>
                  <a:cubicBezTo>
                    <a:pt x="15479" y="44265"/>
                    <a:pt x="15612" y="44399"/>
                    <a:pt x="15712" y="44399"/>
                  </a:cubicBezTo>
                  <a:lnTo>
                    <a:pt x="15779" y="44399"/>
                  </a:lnTo>
                  <a:cubicBezTo>
                    <a:pt x="15946" y="44399"/>
                    <a:pt x="16112" y="44265"/>
                    <a:pt x="16112" y="44098"/>
                  </a:cubicBezTo>
                  <a:cubicBezTo>
                    <a:pt x="16146" y="38961"/>
                    <a:pt x="15779" y="33891"/>
                    <a:pt x="15012" y="28787"/>
                  </a:cubicBezTo>
                  <a:cubicBezTo>
                    <a:pt x="18381" y="27653"/>
                    <a:pt x="21349" y="25452"/>
                    <a:pt x="23384" y="22583"/>
                  </a:cubicBezTo>
                  <a:cubicBezTo>
                    <a:pt x="23451" y="22416"/>
                    <a:pt x="23384" y="22216"/>
                    <a:pt x="23284" y="22116"/>
                  </a:cubicBezTo>
                  <a:cubicBezTo>
                    <a:pt x="23232" y="22090"/>
                    <a:pt x="23171" y="22074"/>
                    <a:pt x="23109" y="22074"/>
                  </a:cubicBezTo>
                  <a:cubicBezTo>
                    <a:pt x="23011" y="22074"/>
                    <a:pt x="22912" y="22114"/>
                    <a:pt x="22850" y="22216"/>
                  </a:cubicBezTo>
                  <a:cubicBezTo>
                    <a:pt x="20882" y="24951"/>
                    <a:pt x="18114" y="27053"/>
                    <a:pt x="14878" y="28187"/>
                  </a:cubicBezTo>
                  <a:cubicBezTo>
                    <a:pt x="14344" y="24684"/>
                    <a:pt x="13611" y="21215"/>
                    <a:pt x="12677" y="17779"/>
                  </a:cubicBezTo>
                  <a:cubicBezTo>
                    <a:pt x="14678" y="15411"/>
                    <a:pt x="16112" y="12576"/>
                    <a:pt x="16846" y="9607"/>
                  </a:cubicBezTo>
                  <a:cubicBezTo>
                    <a:pt x="16880" y="9440"/>
                    <a:pt x="16813" y="9273"/>
                    <a:pt x="16646" y="9240"/>
                  </a:cubicBezTo>
                  <a:cubicBezTo>
                    <a:pt x="16618" y="9234"/>
                    <a:pt x="16590" y="9232"/>
                    <a:pt x="16563" y="9232"/>
                  </a:cubicBezTo>
                  <a:cubicBezTo>
                    <a:pt x="16427" y="9232"/>
                    <a:pt x="16307" y="9301"/>
                    <a:pt x="16279" y="9440"/>
                  </a:cubicBezTo>
                  <a:cubicBezTo>
                    <a:pt x="15612" y="12209"/>
                    <a:pt x="14278" y="14844"/>
                    <a:pt x="12510" y="17046"/>
                  </a:cubicBezTo>
                  <a:cubicBezTo>
                    <a:pt x="11709" y="14177"/>
                    <a:pt x="10775" y="11275"/>
                    <a:pt x="9708" y="8506"/>
                  </a:cubicBezTo>
                  <a:lnTo>
                    <a:pt x="9774" y="8439"/>
                  </a:lnTo>
                  <a:cubicBezTo>
                    <a:pt x="11109" y="5938"/>
                    <a:pt x="11676" y="3102"/>
                    <a:pt x="11509" y="267"/>
                  </a:cubicBezTo>
                  <a:cubicBezTo>
                    <a:pt x="11509" y="100"/>
                    <a:pt x="11342" y="0"/>
                    <a:pt x="11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9"/>
          <p:cNvGrpSpPr/>
          <p:nvPr/>
        </p:nvGrpSpPr>
        <p:grpSpPr>
          <a:xfrm rot="1506053" flipH="1">
            <a:off x="838137" y="4031602"/>
            <a:ext cx="1232135" cy="1706130"/>
            <a:chOff x="9601332" y="3570186"/>
            <a:chExt cx="1128185" cy="1562191"/>
          </a:xfrm>
        </p:grpSpPr>
        <p:sp>
          <p:nvSpPr>
            <p:cNvPr id="179" name="Google Shape;179;p9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" name="Google Shape;187;p9"/>
          <p:cNvGrpSpPr/>
          <p:nvPr/>
        </p:nvGrpSpPr>
        <p:grpSpPr>
          <a:xfrm rot="8100000" flipH="1">
            <a:off x="118100" y="-769306"/>
            <a:ext cx="1016742" cy="1623027"/>
            <a:chOff x="8529317" y="3813271"/>
            <a:chExt cx="934909" cy="1492397"/>
          </a:xfrm>
        </p:grpSpPr>
        <p:sp>
          <p:nvSpPr>
            <p:cNvPr id="188" name="Google Shape;188;p9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9"/>
          <p:cNvGrpSpPr/>
          <p:nvPr/>
        </p:nvGrpSpPr>
        <p:grpSpPr>
          <a:xfrm rot="8697874">
            <a:off x="-363996" y="4422"/>
            <a:ext cx="804944" cy="1182558"/>
            <a:chOff x="9601332" y="3570186"/>
            <a:chExt cx="1128185" cy="1562191"/>
          </a:xfrm>
        </p:grpSpPr>
        <p:sp>
          <p:nvSpPr>
            <p:cNvPr id="191" name="Google Shape;191;p9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199;p9"/>
          <p:cNvGrpSpPr/>
          <p:nvPr/>
        </p:nvGrpSpPr>
        <p:grpSpPr>
          <a:xfrm rot="-8999956">
            <a:off x="8253817" y="-179128"/>
            <a:ext cx="853131" cy="1104876"/>
            <a:chOff x="2833850" y="2350550"/>
            <a:chExt cx="853150" cy="1104900"/>
          </a:xfrm>
        </p:grpSpPr>
        <p:sp>
          <p:nvSpPr>
            <p:cNvPr id="200" name="Google Shape;200;p9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 txBox="1">
            <a:spLocks noGrp="1"/>
          </p:cNvSpPr>
          <p:nvPr>
            <p:ph type="title" hasCustomPrompt="1"/>
          </p:nvPr>
        </p:nvSpPr>
        <p:spPr>
          <a:xfrm>
            <a:off x="1083900" y="1669166"/>
            <a:ext cx="1086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1"/>
          </p:nvPr>
        </p:nvSpPr>
        <p:spPr>
          <a:xfrm>
            <a:off x="2319248" y="1959150"/>
            <a:ext cx="2265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2" hasCustomPrompt="1"/>
          </p:nvPr>
        </p:nvSpPr>
        <p:spPr>
          <a:xfrm>
            <a:off x="4646650" y="1669166"/>
            <a:ext cx="1086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3"/>
          </p:nvPr>
        </p:nvSpPr>
        <p:spPr>
          <a:xfrm>
            <a:off x="5794188" y="1959150"/>
            <a:ext cx="2265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4" hasCustomPrompt="1"/>
          </p:nvPr>
        </p:nvSpPr>
        <p:spPr>
          <a:xfrm>
            <a:off x="1083900" y="3077566"/>
            <a:ext cx="1086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>
            <a:spLocks noGrp="1"/>
          </p:cNvSpPr>
          <p:nvPr>
            <p:ph type="subTitle" idx="5"/>
          </p:nvPr>
        </p:nvSpPr>
        <p:spPr>
          <a:xfrm>
            <a:off x="2319248" y="3372074"/>
            <a:ext cx="2265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6" hasCustomPrompt="1"/>
          </p:nvPr>
        </p:nvSpPr>
        <p:spPr>
          <a:xfrm>
            <a:off x="4646650" y="3077566"/>
            <a:ext cx="1086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7"/>
          </p:nvPr>
        </p:nvSpPr>
        <p:spPr>
          <a:xfrm>
            <a:off x="5794188" y="3372074"/>
            <a:ext cx="2265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9"/>
          </p:nvPr>
        </p:nvSpPr>
        <p:spPr>
          <a:xfrm>
            <a:off x="2313287" y="1624000"/>
            <a:ext cx="2265900" cy="41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3"/>
          </p:nvPr>
        </p:nvSpPr>
        <p:spPr>
          <a:xfrm>
            <a:off x="5794200" y="1624000"/>
            <a:ext cx="2265900" cy="41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subTitle" idx="14"/>
          </p:nvPr>
        </p:nvSpPr>
        <p:spPr>
          <a:xfrm>
            <a:off x="2313287" y="3033276"/>
            <a:ext cx="2265900" cy="41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15"/>
          </p:nvPr>
        </p:nvSpPr>
        <p:spPr>
          <a:xfrm>
            <a:off x="5794200" y="3033276"/>
            <a:ext cx="2265900" cy="41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43" name="Google Shape;243;p13"/>
          <p:cNvGrpSpPr/>
          <p:nvPr/>
        </p:nvGrpSpPr>
        <p:grpSpPr>
          <a:xfrm rot="8100000">
            <a:off x="-111539" y="87865"/>
            <a:ext cx="853142" cy="1104889"/>
            <a:chOff x="2833850" y="2350550"/>
            <a:chExt cx="853150" cy="1104900"/>
          </a:xfrm>
        </p:grpSpPr>
        <p:sp>
          <p:nvSpPr>
            <p:cNvPr id="244" name="Google Shape;244;p13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13"/>
          <p:cNvGrpSpPr/>
          <p:nvPr/>
        </p:nvGrpSpPr>
        <p:grpSpPr>
          <a:xfrm rot="8697874">
            <a:off x="907569" y="-138690"/>
            <a:ext cx="804944" cy="1182558"/>
            <a:chOff x="9601332" y="3570186"/>
            <a:chExt cx="1128185" cy="1562191"/>
          </a:xfrm>
        </p:grpSpPr>
        <p:sp>
          <p:nvSpPr>
            <p:cNvPr id="247" name="Google Shape;247;p13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13"/>
          <p:cNvGrpSpPr/>
          <p:nvPr/>
        </p:nvGrpSpPr>
        <p:grpSpPr>
          <a:xfrm rot="-7962588">
            <a:off x="7925248" y="-327356"/>
            <a:ext cx="534274" cy="1121215"/>
            <a:chOff x="3912125" y="621725"/>
            <a:chExt cx="668000" cy="1401850"/>
          </a:xfrm>
        </p:grpSpPr>
        <p:sp>
          <p:nvSpPr>
            <p:cNvPr id="256" name="Google Shape;256;p13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3"/>
          <p:cNvGrpSpPr/>
          <p:nvPr/>
        </p:nvGrpSpPr>
        <p:grpSpPr>
          <a:xfrm rot="-7525031">
            <a:off x="8343491" y="158626"/>
            <a:ext cx="829856" cy="1221801"/>
            <a:chOff x="2943425" y="3566975"/>
            <a:chExt cx="981275" cy="1444875"/>
          </a:xfrm>
        </p:grpSpPr>
        <p:sp>
          <p:nvSpPr>
            <p:cNvPr id="259" name="Google Shape;259;p13"/>
            <p:cNvSpPr/>
            <p:nvPr/>
          </p:nvSpPr>
          <p:spPr>
            <a:xfrm>
              <a:off x="2943425" y="3566975"/>
              <a:ext cx="981275" cy="1221975"/>
            </a:xfrm>
            <a:custGeom>
              <a:avLst/>
              <a:gdLst/>
              <a:ahLst/>
              <a:cxnLst/>
              <a:rect l="l" t="t" r="r" b="b"/>
              <a:pathLst>
                <a:path w="39251" h="48879" extrusionOk="0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3062825" y="3709950"/>
              <a:ext cx="722200" cy="1301900"/>
            </a:xfrm>
            <a:custGeom>
              <a:avLst/>
              <a:gdLst/>
              <a:ahLst/>
              <a:cxnLst/>
              <a:rect l="l" t="t" r="r" b="b"/>
              <a:pathLst>
                <a:path w="28888" h="52076" extrusionOk="0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261;p13"/>
          <p:cNvGrpSpPr/>
          <p:nvPr/>
        </p:nvGrpSpPr>
        <p:grpSpPr>
          <a:xfrm rot="-2014825">
            <a:off x="8390463" y="3916099"/>
            <a:ext cx="591268" cy="1451257"/>
            <a:chOff x="2978125" y="596500"/>
            <a:chExt cx="591275" cy="1451275"/>
          </a:xfrm>
        </p:grpSpPr>
        <p:sp>
          <p:nvSpPr>
            <p:cNvPr id="262" name="Google Shape;262;p13"/>
            <p:cNvSpPr/>
            <p:nvPr/>
          </p:nvSpPr>
          <p:spPr>
            <a:xfrm>
              <a:off x="2978125" y="596500"/>
              <a:ext cx="591275" cy="1200000"/>
            </a:xfrm>
            <a:custGeom>
              <a:avLst/>
              <a:gdLst/>
              <a:ahLst/>
              <a:cxnLst/>
              <a:rect l="l" t="t" r="r" b="b"/>
              <a:pathLst>
                <a:path w="23651" h="48000" extrusionOk="0">
                  <a:moveTo>
                    <a:pt x="10813" y="0"/>
                  </a:moveTo>
                  <a:cubicBezTo>
                    <a:pt x="9297" y="0"/>
                    <a:pt x="7778" y="806"/>
                    <a:pt x="6706" y="1910"/>
                  </a:cubicBezTo>
                  <a:cubicBezTo>
                    <a:pt x="5571" y="3077"/>
                    <a:pt x="4904" y="4645"/>
                    <a:pt x="4337" y="6146"/>
                  </a:cubicBezTo>
                  <a:cubicBezTo>
                    <a:pt x="1535" y="13351"/>
                    <a:pt x="568" y="21090"/>
                    <a:pt x="201" y="28829"/>
                  </a:cubicBezTo>
                  <a:cubicBezTo>
                    <a:pt x="1" y="33332"/>
                    <a:pt x="34" y="38036"/>
                    <a:pt x="2069" y="42039"/>
                  </a:cubicBezTo>
                  <a:cubicBezTo>
                    <a:pt x="3823" y="45379"/>
                    <a:pt x="7389" y="48000"/>
                    <a:pt x="11022" y="48000"/>
                  </a:cubicBezTo>
                  <a:cubicBezTo>
                    <a:pt x="11742" y="48000"/>
                    <a:pt x="12465" y="47897"/>
                    <a:pt x="13177" y="47676"/>
                  </a:cubicBezTo>
                  <a:cubicBezTo>
                    <a:pt x="13259" y="47683"/>
                    <a:pt x="13342" y="47687"/>
                    <a:pt x="13426" y="47687"/>
                  </a:cubicBezTo>
                  <a:cubicBezTo>
                    <a:pt x="14899" y="47687"/>
                    <a:pt x="16544" y="46597"/>
                    <a:pt x="17680" y="45208"/>
                  </a:cubicBezTo>
                  <a:cubicBezTo>
                    <a:pt x="18881" y="43740"/>
                    <a:pt x="19648" y="41905"/>
                    <a:pt x="20249" y="40071"/>
                  </a:cubicBezTo>
                  <a:cubicBezTo>
                    <a:pt x="23251" y="31231"/>
                    <a:pt x="23651" y="21524"/>
                    <a:pt x="21349" y="12484"/>
                  </a:cubicBezTo>
                  <a:cubicBezTo>
                    <a:pt x="20649" y="9682"/>
                    <a:pt x="19681" y="6914"/>
                    <a:pt x="18014" y="4645"/>
                  </a:cubicBezTo>
                  <a:cubicBezTo>
                    <a:pt x="16346" y="2310"/>
                    <a:pt x="13877" y="476"/>
                    <a:pt x="11075" y="9"/>
                  </a:cubicBezTo>
                  <a:cubicBezTo>
                    <a:pt x="10988" y="3"/>
                    <a:pt x="10901" y="0"/>
                    <a:pt x="10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250825" y="727625"/>
              <a:ext cx="65900" cy="1320150"/>
            </a:xfrm>
            <a:custGeom>
              <a:avLst/>
              <a:gdLst/>
              <a:ahLst/>
              <a:cxnLst/>
              <a:rect l="l" t="t" r="r" b="b"/>
              <a:pathLst>
                <a:path w="2636" h="52806" extrusionOk="0">
                  <a:moveTo>
                    <a:pt x="301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768" y="17647"/>
                    <a:pt x="1969" y="35159"/>
                    <a:pt x="634" y="52472"/>
                  </a:cubicBezTo>
                  <a:cubicBezTo>
                    <a:pt x="601" y="52638"/>
                    <a:pt x="734" y="52805"/>
                    <a:pt x="935" y="52805"/>
                  </a:cubicBezTo>
                  <a:cubicBezTo>
                    <a:pt x="1101" y="52805"/>
                    <a:pt x="1235" y="52672"/>
                    <a:pt x="1268" y="52505"/>
                  </a:cubicBezTo>
                  <a:cubicBezTo>
                    <a:pt x="2636" y="35159"/>
                    <a:pt x="2436" y="17613"/>
                    <a:pt x="634" y="301"/>
                  </a:cubicBezTo>
                  <a:cubicBezTo>
                    <a:pt x="634" y="134"/>
                    <a:pt x="468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"/>
          <p:cNvSpPr txBox="1">
            <a:spLocks noGrp="1"/>
          </p:cNvSpPr>
          <p:nvPr>
            <p:ph type="title"/>
          </p:nvPr>
        </p:nvSpPr>
        <p:spPr>
          <a:xfrm>
            <a:off x="2290025" y="3027988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6" name="Google Shape;266;p14"/>
          <p:cNvSpPr txBox="1">
            <a:spLocks noGrp="1"/>
          </p:cNvSpPr>
          <p:nvPr>
            <p:ph type="subTitle" idx="1"/>
          </p:nvPr>
        </p:nvSpPr>
        <p:spPr>
          <a:xfrm>
            <a:off x="1279300" y="1583613"/>
            <a:ext cx="6585300" cy="14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67" name="Google Shape;267;p14"/>
          <p:cNvGrpSpPr/>
          <p:nvPr/>
        </p:nvGrpSpPr>
        <p:grpSpPr>
          <a:xfrm rot="-1506053">
            <a:off x="7352653" y="3850784"/>
            <a:ext cx="1021051" cy="1629906"/>
            <a:chOff x="8529317" y="3813271"/>
            <a:chExt cx="934909" cy="1492397"/>
          </a:xfrm>
        </p:grpSpPr>
        <p:sp>
          <p:nvSpPr>
            <p:cNvPr id="268" name="Google Shape;268;p14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14"/>
          <p:cNvGrpSpPr/>
          <p:nvPr/>
        </p:nvGrpSpPr>
        <p:grpSpPr>
          <a:xfrm rot="-1506053">
            <a:off x="8166512" y="3503552"/>
            <a:ext cx="1232135" cy="1706130"/>
            <a:chOff x="9601332" y="3570186"/>
            <a:chExt cx="1128185" cy="1562191"/>
          </a:xfrm>
        </p:grpSpPr>
        <p:sp>
          <p:nvSpPr>
            <p:cNvPr id="271" name="Google Shape;271;p14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14"/>
          <p:cNvGrpSpPr/>
          <p:nvPr/>
        </p:nvGrpSpPr>
        <p:grpSpPr>
          <a:xfrm rot="1837954">
            <a:off x="-70898" y="4003625"/>
            <a:ext cx="1178946" cy="1324227"/>
            <a:chOff x="625250" y="3610000"/>
            <a:chExt cx="1062450" cy="1193375"/>
          </a:xfrm>
        </p:grpSpPr>
        <p:sp>
          <p:nvSpPr>
            <p:cNvPr id="280" name="Google Shape;280;p14"/>
            <p:cNvSpPr/>
            <p:nvPr/>
          </p:nvSpPr>
          <p:spPr>
            <a:xfrm>
              <a:off x="625250" y="3610000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786200" y="3812475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" name="Google Shape;282;p14"/>
          <p:cNvGrpSpPr/>
          <p:nvPr/>
        </p:nvGrpSpPr>
        <p:grpSpPr>
          <a:xfrm rot="-7879032">
            <a:off x="7849397" y="-433626"/>
            <a:ext cx="894437" cy="1317010"/>
            <a:chOff x="2943425" y="3566975"/>
            <a:chExt cx="981275" cy="1444875"/>
          </a:xfrm>
        </p:grpSpPr>
        <p:sp>
          <p:nvSpPr>
            <p:cNvPr id="283" name="Google Shape;283;p14"/>
            <p:cNvSpPr/>
            <p:nvPr/>
          </p:nvSpPr>
          <p:spPr>
            <a:xfrm>
              <a:off x="2943425" y="3566975"/>
              <a:ext cx="981275" cy="1221975"/>
            </a:xfrm>
            <a:custGeom>
              <a:avLst/>
              <a:gdLst/>
              <a:ahLst/>
              <a:cxnLst/>
              <a:rect l="l" t="t" r="r" b="b"/>
              <a:pathLst>
                <a:path w="39251" h="48879" extrusionOk="0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3062825" y="3709950"/>
              <a:ext cx="722200" cy="1301900"/>
            </a:xfrm>
            <a:custGeom>
              <a:avLst/>
              <a:gdLst/>
              <a:ahLst/>
              <a:cxnLst/>
              <a:rect l="l" t="t" r="r" b="b"/>
              <a:pathLst>
                <a:path w="28888" h="52076" extrusionOk="0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14"/>
          <p:cNvGrpSpPr/>
          <p:nvPr/>
        </p:nvGrpSpPr>
        <p:grpSpPr>
          <a:xfrm rot="-8100000">
            <a:off x="8370494" y="90272"/>
            <a:ext cx="1021105" cy="1629992"/>
            <a:chOff x="8529317" y="3813271"/>
            <a:chExt cx="934909" cy="1492397"/>
          </a:xfrm>
        </p:grpSpPr>
        <p:sp>
          <p:nvSpPr>
            <p:cNvPr id="286" name="Google Shape;286;p14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4"/>
          <p:cNvGrpSpPr/>
          <p:nvPr/>
        </p:nvGrpSpPr>
        <p:grpSpPr>
          <a:xfrm rot="8100000">
            <a:off x="-192229" y="146203"/>
            <a:ext cx="853142" cy="1104889"/>
            <a:chOff x="2833850" y="2350550"/>
            <a:chExt cx="853150" cy="1104900"/>
          </a:xfrm>
        </p:grpSpPr>
        <p:sp>
          <p:nvSpPr>
            <p:cNvPr id="289" name="Google Shape;289;p14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4"/>
          <p:cNvGrpSpPr/>
          <p:nvPr/>
        </p:nvGrpSpPr>
        <p:grpSpPr>
          <a:xfrm rot="8697874">
            <a:off x="826879" y="-244003"/>
            <a:ext cx="804944" cy="1182558"/>
            <a:chOff x="9601332" y="3570186"/>
            <a:chExt cx="1128185" cy="1562191"/>
          </a:xfrm>
        </p:grpSpPr>
        <p:sp>
          <p:nvSpPr>
            <p:cNvPr id="292" name="Google Shape;292;p14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8"/>
          <p:cNvSpPr txBox="1">
            <a:spLocks noGrp="1"/>
          </p:cNvSpPr>
          <p:nvPr>
            <p:ph type="subTitle" idx="1"/>
          </p:nvPr>
        </p:nvSpPr>
        <p:spPr>
          <a:xfrm>
            <a:off x="720000" y="2499111"/>
            <a:ext cx="23364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0" name="Google Shape;370;p18"/>
          <p:cNvSpPr txBox="1">
            <a:spLocks noGrp="1"/>
          </p:cNvSpPr>
          <p:nvPr>
            <p:ph type="subTitle" idx="2"/>
          </p:nvPr>
        </p:nvSpPr>
        <p:spPr>
          <a:xfrm>
            <a:off x="720000" y="2834324"/>
            <a:ext cx="23364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8"/>
          <p:cNvSpPr txBox="1">
            <a:spLocks noGrp="1"/>
          </p:cNvSpPr>
          <p:nvPr>
            <p:ph type="subTitle" idx="3"/>
          </p:nvPr>
        </p:nvSpPr>
        <p:spPr>
          <a:xfrm>
            <a:off x="3403800" y="2834324"/>
            <a:ext cx="23364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8"/>
          <p:cNvSpPr txBox="1">
            <a:spLocks noGrp="1"/>
          </p:cNvSpPr>
          <p:nvPr>
            <p:ph type="subTitle" idx="4"/>
          </p:nvPr>
        </p:nvSpPr>
        <p:spPr>
          <a:xfrm>
            <a:off x="6087600" y="2834324"/>
            <a:ext cx="23364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8"/>
          <p:cNvSpPr txBox="1">
            <a:spLocks noGrp="1"/>
          </p:cNvSpPr>
          <p:nvPr>
            <p:ph type="subTitle" idx="5"/>
          </p:nvPr>
        </p:nvSpPr>
        <p:spPr>
          <a:xfrm>
            <a:off x="3403800" y="2499111"/>
            <a:ext cx="23364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5" name="Google Shape;375;p18"/>
          <p:cNvSpPr txBox="1">
            <a:spLocks noGrp="1"/>
          </p:cNvSpPr>
          <p:nvPr>
            <p:ph type="subTitle" idx="6"/>
          </p:nvPr>
        </p:nvSpPr>
        <p:spPr>
          <a:xfrm>
            <a:off x="6087600" y="2499111"/>
            <a:ext cx="23364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76" name="Google Shape;376;p18"/>
          <p:cNvGrpSpPr/>
          <p:nvPr/>
        </p:nvGrpSpPr>
        <p:grpSpPr>
          <a:xfrm rot="2876396" flipH="1">
            <a:off x="-216115" y="3701843"/>
            <a:ext cx="935472" cy="1312798"/>
            <a:chOff x="4841950" y="633750"/>
            <a:chExt cx="1039100" cy="1458225"/>
          </a:xfrm>
        </p:grpSpPr>
        <p:sp>
          <p:nvSpPr>
            <p:cNvPr id="377" name="Google Shape;377;p18"/>
            <p:cNvSpPr/>
            <p:nvPr/>
          </p:nvSpPr>
          <p:spPr>
            <a:xfrm>
              <a:off x="5362325" y="633750"/>
              <a:ext cx="201850" cy="558400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5051275" y="893575"/>
              <a:ext cx="274400" cy="495375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5506600" y="945150"/>
              <a:ext cx="361125" cy="404625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5431550" y="1347125"/>
              <a:ext cx="449500" cy="32537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5393200" y="1664125"/>
              <a:ext cx="451175" cy="247325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4878650" y="1156550"/>
              <a:ext cx="356125" cy="474250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4841950" y="1565725"/>
              <a:ext cx="308600" cy="314425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4970375" y="971975"/>
              <a:ext cx="723875" cy="1120000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18"/>
          <p:cNvGrpSpPr/>
          <p:nvPr/>
        </p:nvGrpSpPr>
        <p:grpSpPr>
          <a:xfrm rot="2026789" flipH="1">
            <a:off x="676062" y="4368743"/>
            <a:ext cx="827790" cy="889649"/>
            <a:chOff x="1603825" y="2277075"/>
            <a:chExt cx="1062450" cy="1193375"/>
          </a:xfrm>
        </p:grpSpPr>
        <p:sp>
          <p:nvSpPr>
            <p:cNvPr id="386" name="Google Shape;386;p18"/>
            <p:cNvSpPr/>
            <p:nvPr/>
          </p:nvSpPr>
          <p:spPr>
            <a:xfrm>
              <a:off x="1603825" y="2277075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1764775" y="2479550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18"/>
          <p:cNvGrpSpPr/>
          <p:nvPr/>
        </p:nvGrpSpPr>
        <p:grpSpPr>
          <a:xfrm rot="-7914914">
            <a:off x="7990251" y="-449212"/>
            <a:ext cx="591248" cy="1451209"/>
            <a:chOff x="2978125" y="596500"/>
            <a:chExt cx="591275" cy="1451275"/>
          </a:xfrm>
        </p:grpSpPr>
        <p:sp>
          <p:nvSpPr>
            <p:cNvPr id="389" name="Google Shape;389;p18"/>
            <p:cNvSpPr/>
            <p:nvPr/>
          </p:nvSpPr>
          <p:spPr>
            <a:xfrm>
              <a:off x="2978125" y="596500"/>
              <a:ext cx="591275" cy="1200000"/>
            </a:xfrm>
            <a:custGeom>
              <a:avLst/>
              <a:gdLst/>
              <a:ahLst/>
              <a:cxnLst/>
              <a:rect l="l" t="t" r="r" b="b"/>
              <a:pathLst>
                <a:path w="23651" h="48000" extrusionOk="0">
                  <a:moveTo>
                    <a:pt x="10813" y="0"/>
                  </a:moveTo>
                  <a:cubicBezTo>
                    <a:pt x="9297" y="0"/>
                    <a:pt x="7778" y="806"/>
                    <a:pt x="6706" y="1910"/>
                  </a:cubicBezTo>
                  <a:cubicBezTo>
                    <a:pt x="5571" y="3077"/>
                    <a:pt x="4904" y="4645"/>
                    <a:pt x="4337" y="6146"/>
                  </a:cubicBezTo>
                  <a:cubicBezTo>
                    <a:pt x="1535" y="13351"/>
                    <a:pt x="568" y="21090"/>
                    <a:pt x="201" y="28829"/>
                  </a:cubicBezTo>
                  <a:cubicBezTo>
                    <a:pt x="1" y="33332"/>
                    <a:pt x="34" y="38036"/>
                    <a:pt x="2069" y="42039"/>
                  </a:cubicBezTo>
                  <a:cubicBezTo>
                    <a:pt x="3823" y="45379"/>
                    <a:pt x="7389" y="48000"/>
                    <a:pt x="11022" y="48000"/>
                  </a:cubicBezTo>
                  <a:cubicBezTo>
                    <a:pt x="11742" y="48000"/>
                    <a:pt x="12465" y="47897"/>
                    <a:pt x="13177" y="47676"/>
                  </a:cubicBezTo>
                  <a:cubicBezTo>
                    <a:pt x="13259" y="47683"/>
                    <a:pt x="13342" y="47687"/>
                    <a:pt x="13426" y="47687"/>
                  </a:cubicBezTo>
                  <a:cubicBezTo>
                    <a:pt x="14899" y="47687"/>
                    <a:pt x="16544" y="46597"/>
                    <a:pt x="17680" y="45208"/>
                  </a:cubicBezTo>
                  <a:cubicBezTo>
                    <a:pt x="18881" y="43740"/>
                    <a:pt x="19648" y="41905"/>
                    <a:pt x="20249" y="40071"/>
                  </a:cubicBezTo>
                  <a:cubicBezTo>
                    <a:pt x="23251" y="31231"/>
                    <a:pt x="23651" y="21524"/>
                    <a:pt x="21349" y="12484"/>
                  </a:cubicBezTo>
                  <a:cubicBezTo>
                    <a:pt x="20649" y="9682"/>
                    <a:pt x="19681" y="6914"/>
                    <a:pt x="18014" y="4645"/>
                  </a:cubicBezTo>
                  <a:cubicBezTo>
                    <a:pt x="16346" y="2310"/>
                    <a:pt x="13877" y="476"/>
                    <a:pt x="11075" y="9"/>
                  </a:cubicBezTo>
                  <a:cubicBezTo>
                    <a:pt x="10988" y="3"/>
                    <a:pt x="10901" y="0"/>
                    <a:pt x="10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3250825" y="727625"/>
              <a:ext cx="65900" cy="1320150"/>
            </a:xfrm>
            <a:custGeom>
              <a:avLst/>
              <a:gdLst/>
              <a:ahLst/>
              <a:cxnLst/>
              <a:rect l="l" t="t" r="r" b="b"/>
              <a:pathLst>
                <a:path w="2636" h="52806" extrusionOk="0">
                  <a:moveTo>
                    <a:pt x="301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768" y="17647"/>
                    <a:pt x="1969" y="35159"/>
                    <a:pt x="634" y="52472"/>
                  </a:cubicBezTo>
                  <a:cubicBezTo>
                    <a:pt x="601" y="52638"/>
                    <a:pt x="734" y="52805"/>
                    <a:pt x="935" y="52805"/>
                  </a:cubicBezTo>
                  <a:cubicBezTo>
                    <a:pt x="1101" y="52805"/>
                    <a:pt x="1235" y="52672"/>
                    <a:pt x="1268" y="52505"/>
                  </a:cubicBezTo>
                  <a:cubicBezTo>
                    <a:pt x="2636" y="35159"/>
                    <a:pt x="2436" y="17613"/>
                    <a:pt x="634" y="301"/>
                  </a:cubicBezTo>
                  <a:cubicBezTo>
                    <a:pt x="634" y="134"/>
                    <a:pt x="468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18"/>
          <p:cNvGrpSpPr/>
          <p:nvPr/>
        </p:nvGrpSpPr>
        <p:grpSpPr>
          <a:xfrm rot="-8999878">
            <a:off x="8415631" y="241683"/>
            <a:ext cx="808128" cy="1189926"/>
            <a:chOff x="3922000" y="2234050"/>
            <a:chExt cx="981275" cy="1444875"/>
          </a:xfrm>
        </p:grpSpPr>
        <p:sp>
          <p:nvSpPr>
            <p:cNvPr id="392" name="Google Shape;392;p18"/>
            <p:cNvSpPr/>
            <p:nvPr/>
          </p:nvSpPr>
          <p:spPr>
            <a:xfrm>
              <a:off x="3922000" y="2234050"/>
              <a:ext cx="981275" cy="1221975"/>
            </a:xfrm>
            <a:custGeom>
              <a:avLst/>
              <a:gdLst/>
              <a:ahLst/>
              <a:cxnLst/>
              <a:rect l="l" t="t" r="r" b="b"/>
              <a:pathLst>
                <a:path w="39251" h="48879" extrusionOk="0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4041400" y="2377025"/>
              <a:ext cx="722200" cy="1301900"/>
            </a:xfrm>
            <a:custGeom>
              <a:avLst/>
              <a:gdLst/>
              <a:ahLst/>
              <a:cxnLst/>
              <a:rect l="l" t="t" r="r" b="b"/>
              <a:pathLst>
                <a:path w="28888" h="52076" extrusionOk="0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18"/>
          <p:cNvGrpSpPr/>
          <p:nvPr/>
        </p:nvGrpSpPr>
        <p:grpSpPr>
          <a:xfrm rot="-2700000" flipH="1">
            <a:off x="8372731" y="4135268"/>
            <a:ext cx="571918" cy="1200215"/>
            <a:chOff x="3912125" y="621725"/>
            <a:chExt cx="668000" cy="1401850"/>
          </a:xfrm>
        </p:grpSpPr>
        <p:sp>
          <p:nvSpPr>
            <p:cNvPr id="395" name="Google Shape;395;p18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18"/>
          <p:cNvGrpSpPr/>
          <p:nvPr/>
        </p:nvGrpSpPr>
        <p:grpSpPr>
          <a:xfrm rot="8100000" flipH="1">
            <a:off x="-81824" y="-56700"/>
            <a:ext cx="919399" cy="988141"/>
            <a:chOff x="1603825" y="2277075"/>
            <a:chExt cx="1062450" cy="1193375"/>
          </a:xfrm>
        </p:grpSpPr>
        <p:sp>
          <p:nvSpPr>
            <p:cNvPr id="398" name="Google Shape;398;p18"/>
            <p:cNvSpPr/>
            <p:nvPr/>
          </p:nvSpPr>
          <p:spPr>
            <a:xfrm>
              <a:off x="1603825" y="2277075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1764775" y="2479550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23"/>
          <p:cNvGrpSpPr/>
          <p:nvPr/>
        </p:nvGrpSpPr>
        <p:grpSpPr>
          <a:xfrm rot="-7434548">
            <a:off x="7859941" y="-385355"/>
            <a:ext cx="767392" cy="993836"/>
            <a:chOff x="2833850" y="2350550"/>
            <a:chExt cx="853150" cy="1104900"/>
          </a:xfrm>
        </p:grpSpPr>
        <p:sp>
          <p:nvSpPr>
            <p:cNvPr id="551" name="Google Shape;551;p23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" name="Google Shape;553;p23"/>
          <p:cNvGrpSpPr/>
          <p:nvPr/>
        </p:nvGrpSpPr>
        <p:grpSpPr>
          <a:xfrm rot="990298">
            <a:off x="-143447" y="3833239"/>
            <a:ext cx="1039105" cy="1458232"/>
            <a:chOff x="4841950" y="633750"/>
            <a:chExt cx="1039100" cy="1458225"/>
          </a:xfrm>
        </p:grpSpPr>
        <p:sp>
          <p:nvSpPr>
            <p:cNvPr id="554" name="Google Shape;554;p23"/>
            <p:cNvSpPr/>
            <p:nvPr/>
          </p:nvSpPr>
          <p:spPr>
            <a:xfrm>
              <a:off x="5362325" y="633750"/>
              <a:ext cx="201850" cy="558400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5051275" y="893575"/>
              <a:ext cx="274400" cy="495375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5506600" y="945150"/>
              <a:ext cx="361125" cy="404625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5431550" y="1347125"/>
              <a:ext cx="449500" cy="32537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5393200" y="1664125"/>
              <a:ext cx="451175" cy="247325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4878650" y="1156550"/>
              <a:ext cx="356125" cy="474250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4841950" y="1565725"/>
              <a:ext cx="308600" cy="314425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4970375" y="971975"/>
              <a:ext cx="723875" cy="1120000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23"/>
          <p:cNvGrpSpPr/>
          <p:nvPr/>
        </p:nvGrpSpPr>
        <p:grpSpPr>
          <a:xfrm>
            <a:off x="814926" y="4421294"/>
            <a:ext cx="913176" cy="1025825"/>
            <a:chOff x="1603825" y="2277075"/>
            <a:chExt cx="1062450" cy="1193375"/>
          </a:xfrm>
        </p:grpSpPr>
        <p:sp>
          <p:nvSpPr>
            <p:cNvPr id="563" name="Google Shape;563;p23"/>
            <p:cNvSpPr/>
            <p:nvPr/>
          </p:nvSpPr>
          <p:spPr>
            <a:xfrm>
              <a:off x="1603825" y="2277075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1764775" y="2479550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565;p23"/>
          <p:cNvGrpSpPr/>
          <p:nvPr/>
        </p:nvGrpSpPr>
        <p:grpSpPr>
          <a:xfrm rot="6477070">
            <a:off x="599121" y="-353241"/>
            <a:ext cx="619612" cy="1321473"/>
            <a:chOff x="5213900" y="2291150"/>
            <a:chExt cx="619625" cy="1321500"/>
          </a:xfrm>
        </p:grpSpPr>
        <p:sp>
          <p:nvSpPr>
            <p:cNvPr id="566" name="Google Shape;566;p23"/>
            <p:cNvSpPr/>
            <p:nvPr/>
          </p:nvSpPr>
          <p:spPr>
            <a:xfrm>
              <a:off x="5213900" y="2291150"/>
              <a:ext cx="619625" cy="1079225"/>
            </a:xfrm>
            <a:custGeom>
              <a:avLst/>
              <a:gdLst/>
              <a:ahLst/>
              <a:cxnLst/>
              <a:rect l="l" t="t" r="r" b="b"/>
              <a:pathLst>
                <a:path w="24785" h="43169" extrusionOk="0">
                  <a:moveTo>
                    <a:pt x="14737" y="0"/>
                  </a:moveTo>
                  <a:cubicBezTo>
                    <a:pt x="13652" y="0"/>
                    <a:pt x="12568" y="159"/>
                    <a:pt x="11542" y="471"/>
                  </a:cubicBezTo>
                  <a:cubicBezTo>
                    <a:pt x="8039" y="1572"/>
                    <a:pt x="5171" y="4308"/>
                    <a:pt x="3436" y="7543"/>
                  </a:cubicBezTo>
                  <a:cubicBezTo>
                    <a:pt x="1635" y="10745"/>
                    <a:pt x="868" y="14448"/>
                    <a:pt x="634" y="18117"/>
                  </a:cubicBezTo>
                  <a:cubicBezTo>
                    <a:pt x="0" y="26824"/>
                    <a:pt x="2135" y="35730"/>
                    <a:pt x="6605" y="43169"/>
                  </a:cubicBezTo>
                  <a:cubicBezTo>
                    <a:pt x="12843" y="36964"/>
                    <a:pt x="17179" y="29359"/>
                    <a:pt x="21015" y="21620"/>
                  </a:cubicBezTo>
                  <a:cubicBezTo>
                    <a:pt x="22483" y="18618"/>
                    <a:pt x="23951" y="15549"/>
                    <a:pt x="24351" y="12213"/>
                  </a:cubicBezTo>
                  <a:cubicBezTo>
                    <a:pt x="24785" y="8877"/>
                    <a:pt x="24051" y="5242"/>
                    <a:pt x="21782" y="2806"/>
                  </a:cubicBezTo>
                  <a:cubicBezTo>
                    <a:pt x="19967" y="920"/>
                    <a:pt x="17351" y="0"/>
                    <a:pt x="14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5333975" y="2434475"/>
              <a:ext cx="258550" cy="1178175"/>
            </a:xfrm>
            <a:custGeom>
              <a:avLst/>
              <a:gdLst/>
              <a:ahLst/>
              <a:cxnLst/>
              <a:rect l="l" t="t" r="r" b="b"/>
              <a:pathLst>
                <a:path w="10342" h="47127" extrusionOk="0">
                  <a:moveTo>
                    <a:pt x="9992" y="1"/>
                  </a:moveTo>
                  <a:cubicBezTo>
                    <a:pt x="9856" y="1"/>
                    <a:pt x="9735" y="70"/>
                    <a:pt x="9708" y="209"/>
                  </a:cubicBezTo>
                  <a:cubicBezTo>
                    <a:pt x="5705" y="15487"/>
                    <a:pt x="2469" y="31165"/>
                    <a:pt x="34" y="46742"/>
                  </a:cubicBezTo>
                  <a:cubicBezTo>
                    <a:pt x="1" y="46909"/>
                    <a:pt x="134" y="47076"/>
                    <a:pt x="301" y="47109"/>
                  </a:cubicBezTo>
                  <a:cubicBezTo>
                    <a:pt x="337" y="47121"/>
                    <a:pt x="371" y="47127"/>
                    <a:pt x="402" y="47127"/>
                  </a:cubicBezTo>
                  <a:cubicBezTo>
                    <a:pt x="544" y="47127"/>
                    <a:pt x="628" y="47013"/>
                    <a:pt x="601" y="46876"/>
                  </a:cubicBezTo>
                  <a:cubicBezTo>
                    <a:pt x="3036" y="31265"/>
                    <a:pt x="6272" y="15653"/>
                    <a:pt x="10275" y="376"/>
                  </a:cubicBezTo>
                  <a:cubicBezTo>
                    <a:pt x="10341" y="209"/>
                    <a:pt x="10241" y="42"/>
                    <a:pt x="10075" y="9"/>
                  </a:cubicBezTo>
                  <a:cubicBezTo>
                    <a:pt x="10047" y="3"/>
                    <a:pt x="10019" y="1"/>
                    <a:pt x="9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23"/>
          <p:cNvGrpSpPr/>
          <p:nvPr/>
        </p:nvGrpSpPr>
        <p:grpSpPr>
          <a:xfrm rot="8564605">
            <a:off x="32264" y="-29697"/>
            <a:ext cx="700788" cy="1470658"/>
            <a:chOff x="3912125" y="621725"/>
            <a:chExt cx="668000" cy="1401850"/>
          </a:xfrm>
        </p:grpSpPr>
        <p:sp>
          <p:nvSpPr>
            <p:cNvPr id="569" name="Google Shape;569;p23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" name="Google Shape;571;p23"/>
          <p:cNvGrpSpPr/>
          <p:nvPr/>
        </p:nvGrpSpPr>
        <p:grpSpPr>
          <a:xfrm rot="-10067064">
            <a:off x="8569648" y="-98103"/>
            <a:ext cx="668028" cy="1401910"/>
            <a:chOff x="3912125" y="621725"/>
            <a:chExt cx="668000" cy="1401850"/>
          </a:xfrm>
        </p:grpSpPr>
        <p:sp>
          <p:nvSpPr>
            <p:cNvPr id="572" name="Google Shape;572;p23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5" r:id="rId4"/>
    <p:sldLayoutId id="2147483658" r:id="rId5"/>
    <p:sldLayoutId id="2147483659" r:id="rId6"/>
    <p:sldLayoutId id="2147483660" r:id="rId7"/>
    <p:sldLayoutId id="2147483664" r:id="rId8"/>
    <p:sldLayoutId id="2147483669" r:id="rId9"/>
    <p:sldLayoutId id="2147483670" r:id="rId10"/>
    <p:sldLayoutId id="2147483674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8"/>
          <p:cNvSpPr txBox="1">
            <a:spLocks noGrp="1"/>
          </p:cNvSpPr>
          <p:nvPr>
            <p:ph type="ctrTitle"/>
          </p:nvPr>
        </p:nvSpPr>
        <p:spPr>
          <a:xfrm>
            <a:off x="297713" y="2449618"/>
            <a:ext cx="8364278" cy="12145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BUNE PRACTICI DE ORGANIZARE A LOGISTICII VERZI ÎN INDUSTRIA TURISMULUI</a:t>
            </a:r>
            <a:endParaRPr sz="55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59" name="Google Shape;659;p28"/>
          <p:cNvSpPr txBox="1">
            <a:spLocks noGrp="1"/>
          </p:cNvSpPr>
          <p:nvPr>
            <p:ph type="subTitle" idx="1"/>
          </p:nvPr>
        </p:nvSpPr>
        <p:spPr>
          <a:xfrm>
            <a:off x="428504" y="339779"/>
            <a:ext cx="9250326" cy="11395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UNIVERSITATEA DE STAT DIN MOLDOVA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5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500" b="1" dirty="0"/>
              <a:t>Conferința Științifică Internațională</a:t>
            </a:r>
            <a:r>
              <a:rPr lang="en-US" sz="2500" b="1" dirty="0"/>
              <a:t> TARS</a:t>
            </a:r>
            <a:endParaRPr lang="ro-RO" sz="25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500" b="1" dirty="0"/>
              <a:t>Ediția a XXV-a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500" b="1" dirty="0"/>
              <a:t>”TURISM ȘI SPAȚIU RURAL ÎN CONTEXT NAȚIONAL ȘI INTERNAȚIONAL”</a:t>
            </a:r>
            <a:endParaRPr sz="2500" b="1" dirty="0"/>
          </a:p>
        </p:txBody>
      </p:sp>
      <p:sp>
        <p:nvSpPr>
          <p:cNvPr id="49" name="Google Shape;658;p28">
            <a:extLst>
              <a:ext uri="{FF2B5EF4-FFF2-40B4-BE49-F238E27FC236}">
                <a16:creationId xmlns:a16="http://schemas.microsoft.com/office/drawing/2014/main" id="{24DB97BF-FF62-47A2-A8DD-EBFF9A354532}"/>
              </a:ext>
            </a:extLst>
          </p:cNvPr>
          <p:cNvSpPr txBox="1">
            <a:spLocks/>
          </p:cNvSpPr>
          <p:nvPr/>
        </p:nvSpPr>
        <p:spPr>
          <a:xfrm>
            <a:off x="7201842" y="3491467"/>
            <a:ext cx="1644445" cy="73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Hammersmith One"/>
              <a:buNone/>
              <a:defRPr sz="5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Hammersmith One"/>
              <a:buNone/>
              <a:defRPr sz="52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Hammersmith One"/>
              <a:buNone/>
              <a:defRPr sz="52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Hammersmith One"/>
              <a:buNone/>
              <a:defRPr sz="52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Hammersmith One"/>
              <a:buNone/>
              <a:defRPr sz="52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Hammersmith One"/>
              <a:buNone/>
              <a:defRPr sz="52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Hammersmith One"/>
              <a:buNone/>
              <a:defRPr sz="52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Hammersmith One"/>
              <a:buNone/>
              <a:defRPr sz="52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Hammersmith One"/>
              <a:buNone/>
              <a:defRPr sz="52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ro-RO" sz="2000" dirty="0"/>
              <a:t>Elena CARP</a:t>
            </a:r>
          </a:p>
        </p:txBody>
      </p:sp>
      <p:sp>
        <p:nvSpPr>
          <p:cNvPr id="5" name="Google Shape;739;p31">
            <a:extLst>
              <a:ext uri="{FF2B5EF4-FFF2-40B4-BE49-F238E27FC236}">
                <a16:creationId xmlns:a16="http://schemas.microsoft.com/office/drawing/2014/main" id="{0A409A3E-C18E-4FC6-8CD6-1CC34091277E}"/>
              </a:ext>
            </a:extLst>
          </p:cNvPr>
          <p:cNvSpPr txBox="1">
            <a:spLocks/>
          </p:cNvSpPr>
          <p:nvPr/>
        </p:nvSpPr>
        <p:spPr>
          <a:xfrm>
            <a:off x="212651" y="4131654"/>
            <a:ext cx="8265042" cy="90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ctr"/>
            <a:endParaRPr lang="ro-RO" sz="2000" b="1" dirty="0"/>
          </a:p>
          <a:p>
            <a:pPr marL="0" indent="0" algn="ctr"/>
            <a:r>
              <a:rPr lang="ro-RO" sz="2000" b="1" dirty="0">
                <a:solidFill>
                  <a:schemeClr val="bg2">
                    <a:lumMod val="50000"/>
                  </a:schemeClr>
                </a:solidFill>
                <a:latin typeface="Quicksand Medium" panose="020B0604020202020204" charset="0"/>
                <a:ea typeface="Calibri" panose="020F0502020204030204" pitchFamily="34" charset="0"/>
              </a:rPr>
              <a:t>Vatra Dornei, România, 25-27 MAI 2023</a:t>
            </a:r>
            <a:endParaRPr lang="ro-RO" sz="2000" b="1" dirty="0">
              <a:solidFill>
                <a:schemeClr val="bg2">
                  <a:lumMod val="50000"/>
                </a:schemeClr>
              </a:solidFill>
              <a:latin typeface="Quicksand Medium" panose="020B0604020202020204" charset="0"/>
            </a:endParaRPr>
          </a:p>
          <a:p>
            <a:pPr marL="0" indent="0" algn="ctr"/>
            <a:endParaRPr lang="ro-RO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DC76FB-8054-4447-9E94-D332F41CC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51" y="55494"/>
            <a:ext cx="943690" cy="14117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3BC99BD-CC28-4566-8856-4CE401F87734}"/>
              </a:ext>
            </a:extLst>
          </p:cNvPr>
          <p:cNvSpPr txBox="1">
            <a:spLocks/>
          </p:cNvSpPr>
          <p:nvPr/>
        </p:nvSpPr>
        <p:spPr>
          <a:xfrm>
            <a:off x="131479" y="604290"/>
            <a:ext cx="8665448" cy="453921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o-RO" sz="25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Valorificarea cadrului natural – o practică fundamentală a logisticii verzi, ce implică activități benefice, și anume:</a:t>
            </a:r>
          </a:p>
          <a:p>
            <a:pPr marL="971550" lvl="0" indent="-342900" algn="just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ro-RO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excursii/drumeții organizate cu ghid;</a:t>
            </a:r>
            <a:endParaRPr lang="en-US" sz="2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0" indent="-342900" algn="just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ro-RO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excursii de experimentare a activităților de conservare a naturii;</a:t>
            </a:r>
            <a:endParaRPr lang="en-US" sz="2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0" indent="-342900" algn="just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ro-RO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tururi pentru observarea naturii (floră, faună);</a:t>
            </a:r>
          </a:p>
          <a:p>
            <a:pPr marL="971550" lvl="0" indent="-342900" algn="just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ro-RO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tipuri de activități de aventură (excursii cu biciclete pe trasee amenajate, turism ecvestru pe trasee prestabilite, </a:t>
            </a:r>
            <a:r>
              <a:rPr lang="ro-RO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rafting</a:t>
            </a:r>
            <a:r>
              <a:rPr lang="ro-RO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canoeing</a:t>
            </a:r>
            <a:r>
              <a:rPr lang="ro-RO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etc.);</a:t>
            </a:r>
            <a:endParaRPr lang="en-US" sz="2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0" indent="-342900" algn="just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ro-RO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excursii în comunitățile locale (vizitarea localităților tradiționale, vizitarea de obiective culturale, vizionarea de manifestări culturale tradiționale, consumul de produse alimentare tradiționale locale etc.).</a:t>
            </a:r>
            <a:endParaRPr lang="en-US" sz="2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indent="9207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o-RO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491F42F-BF77-45A8-9CB6-EA83672A040F}"/>
              </a:ext>
            </a:extLst>
          </p:cNvPr>
          <p:cNvSpPr txBox="1">
            <a:spLocks/>
          </p:cNvSpPr>
          <p:nvPr/>
        </p:nvSpPr>
        <p:spPr>
          <a:xfrm>
            <a:off x="-136947" y="110430"/>
            <a:ext cx="9202300" cy="4392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o-RO" sz="2200" b="1" dirty="0">
                <a:solidFill>
                  <a:srgbClr val="008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Logistica verde – modalitate de valorificare durabilă a turismului</a:t>
            </a:r>
            <a:endParaRPr lang="en-IN" sz="2200" b="1" dirty="0">
              <a:solidFill>
                <a:srgbClr val="00800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3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5491F42F-BF77-45A8-9CB6-EA83672A040F}"/>
              </a:ext>
            </a:extLst>
          </p:cNvPr>
          <p:cNvSpPr txBox="1">
            <a:spLocks/>
          </p:cNvSpPr>
          <p:nvPr/>
        </p:nvSpPr>
        <p:spPr>
          <a:xfrm>
            <a:off x="-136947" y="110430"/>
            <a:ext cx="9202300" cy="4392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o-RO" sz="2200" b="1" dirty="0">
                <a:solidFill>
                  <a:srgbClr val="008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Logistica verde – modalitate de valorificare durabilă a turismului</a:t>
            </a:r>
            <a:endParaRPr lang="en-IN" sz="2200" b="1" dirty="0">
              <a:solidFill>
                <a:srgbClr val="00800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DB96C5C-64F2-4036-9063-440209CAE507}"/>
              </a:ext>
            </a:extLst>
          </p:cNvPr>
          <p:cNvSpPr txBox="1">
            <a:spLocks/>
          </p:cNvSpPr>
          <p:nvPr/>
        </p:nvSpPr>
        <p:spPr>
          <a:xfrm>
            <a:off x="374893" y="549631"/>
            <a:ext cx="8201294" cy="421409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o-RO" sz="3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2. Implementarea logisticii verzi – o practică eficientă de a valorifica și aplica tehnologiile verzi în industria turismului.</a:t>
            </a:r>
          </a:p>
          <a:p>
            <a:pPr marL="0" indent="0" algn="just">
              <a:buNone/>
            </a:pPr>
            <a:endParaRPr lang="ro-RO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Beneficiile:</a:t>
            </a:r>
          </a:p>
          <a:p>
            <a:pPr marL="628650" indent="-4572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o-RO" sz="3000" b="0" i="1" spc="25" dirty="0">
                <a:effectLst/>
                <a:latin typeface="Times New Roman" panose="02020603050405020304" pitchFamily="18" charset="0"/>
              </a:rPr>
              <a:t>Economice;</a:t>
            </a:r>
          </a:p>
          <a:p>
            <a:pPr marL="628650" indent="-4572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o-RO" sz="3000" b="0" i="1" spc="25" dirty="0">
                <a:effectLst/>
                <a:latin typeface="Times New Roman" panose="02020603050405020304" pitchFamily="18" charset="0"/>
              </a:rPr>
              <a:t>Sociale;</a:t>
            </a:r>
          </a:p>
          <a:p>
            <a:pPr marL="628650" indent="-4572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o-RO" sz="3000" b="0" i="1" spc="25" dirty="0">
                <a:effectLst/>
                <a:latin typeface="Times New Roman" panose="02020603050405020304" pitchFamily="18" charset="0"/>
              </a:rPr>
              <a:t>De mediu.</a:t>
            </a:r>
            <a:endParaRPr lang="en-US" sz="3000" b="1" dirty="0">
              <a:effectLst/>
              <a:latin typeface="Times New Roman" panose="02020603050405020304" pitchFamily="18" charset="0"/>
            </a:endParaRPr>
          </a:p>
          <a:p>
            <a:pPr marL="442913" indent="92075" algn="just">
              <a:buFont typeface="Wingdings" panose="05000000000000000000" pitchFamily="2" charset="2"/>
              <a:buChar char="Ø"/>
            </a:pPr>
            <a:endParaRPr lang="ro-R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91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33"/>
          <p:cNvSpPr/>
          <p:nvPr/>
        </p:nvSpPr>
        <p:spPr>
          <a:xfrm>
            <a:off x="4421400" y="1401696"/>
            <a:ext cx="301200" cy="301200"/>
          </a:xfrm>
          <a:prstGeom prst="ellipse">
            <a:avLst/>
          </a:prstGeom>
          <a:noFill/>
          <a:ln>
            <a:noFill/>
          </a:ln>
          <a:effectLst>
            <a:outerShdw blurRad="57150" dist="3810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4421400" y="2078308"/>
            <a:ext cx="301200" cy="301200"/>
          </a:xfrm>
          <a:prstGeom prst="ellipse">
            <a:avLst/>
          </a:prstGeom>
          <a:noFill/>
          <a:ln>
            <a:noFill/>
          </a:ln>
          <a:effectLst>
            <a:outerShdw blurRad="57150" dist="3810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3"/>
          <p:cNvSpPr/>
          <p:nvPr/>
        </p:nvSpPr>
        <p:spPr>
          <a:xfrm>
            <a:off x="4421400" y="2754921"/>
            <a:ext cx="301200" cy="301200"/>
          </a:xfrm>
          <a:prstGeom prst="ellipse">
            <a:avLst/>
          </a:prstGeom>
          <a:noFill/>
          <a:ln>
            <a:noFill/>
          </a:ln>
          <a:effectLst>
            <a:outerShdw blurRad="57150" dist="3810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3"/>
          <p:cNvSpPr/>
          <p:nvPr/>
        </p:nvSpPr>
        <p:spPr>
          <a:xfrm>
            <a:off x="4421400" y="3431533"/>
            <a:ext cx="301200" cy="301200"/>
          </a:xfrm>
          <a:prstGeom prst="ellipse">
            <a:avLst/>
          </a:prstGeom>
          <a:noFill/>
          <a:ln>
            <a:noFill/>
          </a:ln>
          <a:effectLst>
            <a:outerShdw blurRad="57150" dist="3810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3"/>
          <p:cNvSpPr/>
          <p:nvPr/>
        </p:nvSpPr>
        <p:spPr>
          <a:xfrm>
            <a:off x="4421400" y="4108146"/>
            <a:ext cx="301200" cy="301200"/>
          </a:xfrm>
          <a:prstGeom prst="ellipse">
            <a:avLst/>
          </a:prstGeom>
          <a:noFill/>
          <a:ln>
            <a:noFill/>
          </a:ln>
          <a:effectLst>
            <a:outerShdw blurRad="57150" dist="3810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33" name="Google Shape;833;p33"/>
          <p:cNvCxnSpPr>
            <a:stCxn id="828" idx="4"/>
            <a:endCxn id="829" idx="0"/>
          </p:cNvCxnSpPr>
          <p:nvPr/>
        </p:nvCxnSpPr>
        <p:spPr>
          <a:xfrm>
            <a:off x="4572000" y="1702896"/>
            <a:ext cx="0" cy="3753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4" name="Google Shape;834;p33"/>
          <p:cNvCxnSpPr>
            <a:stCxn id="829" idx="4"/>
            <a:endCxn id="830" idx="0"/>
          </p:cNvCxnSpPr>
          <p:nvPr/>
        </p:nvCxnSpPr>
        <p:spPr>
          <a:xfrm>
            <a:off x="4572000" y="2379508"/>
            <a:ext cx="0" cy="3753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5" name="Google Shape;835;p33"/>
          <p:cNvCxnSpPr>
            <a:stCxn id="830" idx="4"/>
            <a:endCxn id="831" idx="0"/>
          </p:cNvCxnSpPr>
          <p:nvPr/>
        </p:nvCxnSpPr>
        <p:spPr>
          <a:xfrm>
            <a:off x="4572000" y="3056121"/>
            <a:ext cx="0" cy="3753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6" name="Google Shape;836;p33"/>
          <p:cNvCxnSpPr>
            <a:stCxn id="831" idx="4"/>
            <a:endCxn id="832" idx="0"/>
          </p:cNvCxnSpPr>
          <p:nvPr/>
        </p:nvCxnSpPr>
        <p:spPr>
          <a:xfrm>
            <a:off x="4572000" y="3732733"/>
            <a:ext cx="0" cy="3753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7" name="Google Shape;837;p33"/>
          <p:cNvSpPr/>
          <p:nvPr/>
        </p:nvSpPr>
        <p:spPr>
          <a:xfrm flipH="1">
            <a:off x="2987835" y="2513776"/>
            <a:ext cx="970340" cy="813814"/>
          </a:xfrm>
          <a:custGeom>
            <a:avLst/>
            <a:gdLst/>
            <a:ahLst/>
            <a:cxnLst/>
            <a:rect l="l" t="t" r="r" b="b"/>
            <a:pathLst>
              <a:path w="15479" h="14727" extrusionOk="0">
                <a:moveTo>
                  <a:pt x="7476" y="0"/>
                </a:moveTo>
                <a:cubicBezTo>
                  <a:pt x="7165" y="0"/>
                  <a:pt x="6866" y="20"/>
                  <a:pt x="6585" y="62"/>
                </a:cubicBezTo>
                <a:cubicBezTo>
                  <a:pt x="3275" y="550"/>
                  <a:pt x="155" y="4300"/>
                  <a:pt x="48" y="7551"/>
                </a:cubicBezTo>
                <a:cubicBezTo>
                  <a:pt x="1" y="8825"/>
                  <a:pt x="322" y="10134"/>
                  <a:pt x="1060" y="11194"/>
                </a:cubicBezTo>
                <a:cubicBezTo>
                  <a:pt x="1715" y="12134"/>
                  <a:pt x="2668" y="12813"/>
                  <a:pt x="3668" y="13361"/>
                </a:cubicBezTo>
                <a:cubicBezTo>
                  <a:pt x="5136" y="14178"/>
                  <a:pt x="6841" y="14726"/>
                  <a:pt x="8500" y="14726"/>
                </a:cubicBezTo>
                <a:cubicBezTo>
                  <a:pt x="9450" y="14726"/>
                  <a:pt x="10385" y="14547"/>
                  <a:pt x="11252" y="14135"/>
                </a:cubicBezTo>
                <a:cubicBezTo>
                  <a:pt x="13967" y="12849"/>
                  <a:pt x="15264" y="9646"/>
                  <a:pt x="15431" y="6658"/>
                </a:cubicBezTo>
                <a:cubicBezTo>
                  <a:pt x="15479" y="5943"/>
                  <a:pt x="15467" y="5205"/>
                  <a:pt x="15276" y="4526"/>
                </a:cubicBezTo>
                <a:cubicBezTo>
                  <a:pt x="14469" y="1782"/>
                  <a:pt x="10412" y="0"/>
                  <a:pt x="74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3810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33"/>
          <p:cNvSpPr/>
          <p:nvPr/>
        </p:nvSpPr>
        <p:spPr>
          <a:xfrm flipH="1">
            <a:off x="5186610" y="3195526"/>
            <a:ext cx="970340" cy="813814"/>
          </a:xfrm>
          <a:custGeom>
            <a:avLst/>
            <a:gdLst/>
            <a:ahLst/>
            <a:cxnLst/>
            <a:rect l="l" t="t" r="r" b="b"/>
            <a:pathLst>
              <a:path w="15479" h="14727" extrusionOk="0">
                <a:moveTo>
                  <a:pt x="7476" y="0"/>
                </a:moveTo>
                <a:cubicBezTo>
                  <a:pt x="7165" y="0"/>
                  <a:pt x="6866" y="20"/>
                  <a:pt x="6585" y="62"/>
                </a:cubicBezTo>
                <a:cubicBezTo>
                  <a:pt x="3275" y="550"/>
                  <a:pt x="155" y="4300"/>
                  <a:pt x="48" y="7551"/>
                </a:cubicBezTo>
                <a:cubicBezTo>
                  <a:pt x="1" y="8825"/>
                  <a:pt x="322" y="10134"/>
                  <a:pt x="1060" y="11194"/>
                </a:cubicBezTo>
                <a:cubicBezTo>
                  <a:pt x="1715" y="12134"/>
                  <a:pt x="2668" y="12813"/>
                  <a:pt x="3668" y="13361"/>
                </a:cubicBezTo>
                <a:cubicBezTo>
                  <a:pt x="5136" y="14178"/>
                  <a:pt x="6841" y="14726"/>
                  <a:pt x="8500" y="14726"/>
                </a:cubicBezTo>
                <a:cubicBezTo>
                  <a:pt x="9450" y="14726"/>
                  <a:pt x="10385" y="14547"/>
                  <a:pt x="11252" y="14135"/>
                </a:cubicBezTo>
                <a:cubicBezTo>
                  <a:pt x="13967" y="12849"/>
                  <a:pt x="15264" y="9646"/>
                  <a:pt x="15431" y="6658"/>
                </a:cubicBezTo>
                <a:cubicBezTo>
                  <a:pt x="15479" y="5943"/>
                  <a:pt x="15467" y="5205"/>
                  <a:pt x="15276" y="4526"/>
                </a:cubicBezTo>
                <a:cubicBezTo>
                  <a:pt x="14469" y="1782"/>
                  <a:pt x="10412" y="0"/>
                  <a:pt x="74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3810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33"/>
          <p:cNvSpPr/>
          <p:nvPr/>
        </p:nvSpPr>
        <p:spPr>
          <a:xfrm flipH="1">
            <a:off x="5186610" y="1821988"/>
            <a:ext cx="970340" cy="813814"/>
          </a:xfrm>
          <a:custGeom>
            <a:avLst/>
            <a:gdLst/>
            <a:ahLst/>
            <a:cxnLst/>
            <a:rect l="l" t="t" r="r" b="b"/>
            <a:pathLst>
              <a:path w="15479" h="14727" extrusionOk="0">
                <a:moveTo>
                  <a:pt x="7476" y="0"/>
                </a:moveTo>
                <a:cubicBezTo>
                  <a:pt x="7165" y="0"/>
                  <a:pt x="6866" y="20"/>
                  <a:pt x="6585" y="62"/>
                </a:cubicBezTo>
                <a:cubicBezTo>
                  <a:pt x="3275" y="550"/>
                  <a:pt x="155" y="4300"/>
                  <a:pt x="48" y="7551"/>
                </a:cubicBezTo>
                <a:cubicBezTo>
                  <a:pt x="1" y="8825"/>
                  <a:pt x="322" y="10134"/>
                  <a:pt x="1060" y="11194"/>
                </a:cubicBezTo>
                <a:cubicBezTo>
                  <a:pt x="1715" y="12134"/>
                  <a:pt x="2668" y="12813"/>
                  <a:pt x="3668" y="13361"/>
                </a:cubicBezTo>
                <a:cubicBezTo>
                  <a:pt x="5136" y="14178"/>
                  <a:pt x="6841" y="14726"/>
                  <a:pt x="8500" y="14726"/>
                </a:cubicBezTo>
                <a:cubicBezTo>
                  <a:pt x="9450" y="14726"/>
                  <a:pt x="10385" y="14547"/>
                  <a:pt x="11252" y="14135"/>
                </a:cubicBezTo>
                <a:cubicBezTo>
                  <a:pt x="13967" y="12849"/>
                  <a:pt x="15264" y="9646"/>
                  <a:pt x="15431" y="6658"/>
                </a:cubicBezTo>
                <a:cubicBezTo>
                  <a:pt x="15479" y="5943"/>
                  <a:pt x="15467" y="5205"/>
                  <a:pt x="15276" y="4526"/>
                </a:cubicBezTo>
                <a:cubicBezTo>
                  <a:pt x="14469" y="1782"/>
                  <a:pt x="10412" y="0"/>
                  <a:pt x="74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3810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33"/>
          <p:cNvSpPr/>
          <p:nvPr/>
        </p:nvSpPr>
        <p:spPr>
          <a:xfrm flipH="1">
            <a:off x="3028164" y="1128161"/>
            <a:ext cx="970340" cy="813814"/>
          </a:xfrm>
          <a:custGeom>
            <a:avLst/>
            <a:gdLst/>
            <a:ahLst/>
            <a:cxnLst/>
            <a:rect l="l" t="t" r="r" b="b"/>
            <a:pathLst>
              <a:path w="15479" h="14727" extrusionOk="0">
                <a:moveTo>
                  <a:pt x="7476" y="0"/>
                </a:moveTo>
                <a:cubicBezTo>
                  <a:pt x="7165" y="0"/>
                  <a:pt x="6866" y="20"/>
                  <a:pt x="6585" y="62"/>
                </a:cubicBezTo>
                <a:cubicBezTo>
                  <a:pt x="3275" y="550"/>
                  <a:pt x="155" y="4300"/>
                  <a:pt x="48" y="7551"/>
                </a:cubicBezTo>
                <a:cubicBezTo>
                  <a:pt x="1" y="8825"/>
                  <a:pt x="322" y="10134"/>
                  <a:pt x="1060" y="11194"/>
                </a:cubicBezTo>
                <a:cubicBezTo>
                  <a:pt x="1715" y="12134"/>
                  <a:pt x="2668" y="12813"/>
                  <a:pt x="3668" y="13361"/>
                </a:cubicBezTo>
                <a:cubicBezTo>
                  <a:pt x="5136" y="14178"/>
                  <a:pt x="6841" y="14726"/>
                  <a:pt x="8500" y="14726"/>
                </a:cubicBezTo>
                <a:cubicBezTo>
                  <a:pt x="9450" y="14726"/>
                  <a:pt x="10385" y="14547"/>
                  <a:pt x="11252" y="14135"/>
                </a:cubicBezTo>
                <a:cubicBezTo>
                  <a:pt x="13967" y="12849"/>
                  <a:pt x="15264" y="9646"/>
                  <a:pt x="15431" y="6658"/>
                </a:cubicBezTo>
                <a:cubicBezTo>
                  <a:pt x="15479" y="5943"/>
                  <a:pt x="15467" y="5205"/>
                  <a:pt x="15276" y="4526"/>
                </a:cubicBezTo>
                <a:cubicBezTo>
                  <a:pt x="14469" y="1782"/>
                  <a:pt x="10412" y="0"/>
                  <a:pt x="74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3810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o-RO" dirty="0">
                <a:solidFill>
                  <a:schemeClr val="accent3"/>
                </a:solidFill>
              </a:rPr>
              <a:t>Beneficiile  </a:t>
            </a:r>
            <a:r>
              <a:rPr lang="ro-RO" dirty="0"/>
              <a:t>logisticii verzi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843" name="Google Shape;843;p33"/>
          <p:cNvSpPr txBox="1"/>
          <p:nvPr/>
        </p:nvSpPr>
        <p:spPr>
          <a:xfrm flipH="1">
            <a:off x="6344688" y="1859618"/>
            <a:ext cx="204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b="1" dirty="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Credibilitate </a:t>
            </a:r>
            <a:endParaRPr sz="2400" b="1" dirty="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844" name="Google Shape;844;p33"/>
          <p:cNvSpPr txBox="1"/>
          <p:nvPr/>
        </p:nvSpPr>
        <p:spPr>
          <a:xfrm flipH="1">
            <a:off x="5146476" y="2076834"/>
            <a:ext cx="10506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700" b="1" dirty="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3</a:t>
            </a:r>
            <a:endParaRPr sz="2700" b="1" dirty="0">
              <a:solidFill>
                <a:schemeClr val="l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845" name="Google Shape;845;p33"/>
          <p:cNvSpPr txBox="1"/>
          <p:nvPr/>
        </p:nvSpPr>
        <p:spPr>
          <a:xfrm>
            <a:off x="861814" y="2615704"/>
            <a:ext cx="20400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b="1" dirty="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Avantaj competitiv</a:t>
            </a:r>
            <a:endParaRPr sz="2400" b="1" dirty="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846" name="Google Shape;846;p33"/>
          <p:cNvSpPr txBox="1"/>
          <p:nvPr/>
        </p:nvSpPr>
        <p:spPr>
          <a:xfrm>
            <a:off x="2955441" y="2783374"/>
            <a:ext cx="10506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700" b="1" dirty="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2</a:t>
            </a:r>
            <a:endParaRPr sz="2700" b="1" dirty="0">
              <a:solidFill>
                <a:schemeClr val="l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847" name="Google Shape;847;p33"/>
          <p:cNvSpPr txBox="1"/>
          <p:nvPr/>
        </p:nvSpPr>
        <p:spPr>
          <a:xfrm flipH="1">
            <a:off x="6344688" y="3376148"/>
            <a:ext cx="257957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b="1" dirty="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Alte beneficii</a:t>
            </a:r>
            <a:endParaRPr sz="2400" b="1" dirty="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848" name="Google Shape;848;p33"/>
          <p:cNvSpPr txBox="1"/>
          <p:nvPr/>
        </p:nvSpPr>
        <p:spPr>
          <a:xfrm flipH="1">
            <a:off x="5146476" y="3442366"/>
            <a:ext cx="10506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700" b="1" dirty="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4</a:t>
            </a:r>
            <a:endParaRPr sz="2700" b="1" dirty="0">
              <a:solidFill>
                <a:schemeClr val="l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849" name="Google Shape;849;p33"/>
          <p:cNvSpPr txBox="1"/>
          <p:nvPr/>
        </p:nvSpPr>
        <p:spPr>
          <a:xfrm>
            <a:off x="538716" y="1271670"/>
            <a:ext cx="2368081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b="1" dirty="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Reducerea</a:t>
            </a:r>
            <a:r>
              <a:rPr lang="ro-RO" sz="2400" dirty="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ro-RO" sz="2400" b="1" dirty="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pierderilor</a:t>
            </a:r>
            <a:endParaRPr sz="2400" b="1" dirty="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850" name="Google Shape;850;p33"/>
          <p:cNvSpPr txBox="1"/>
          <p:nvPr/>
        </p:nvSpPr>
        <p:spPr>
          <a:xfrm>
            <a:off x="2946924" y="1394069"/>
            <a:ext cx="10506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700" b="1" dirty="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1</a:t>
            </a:r>
            <a:endParaRPr sz="2700" b="1" dirty="0">
              <a:solidFill>
                <a:schemeClr val="l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grpSp>
        <p:nvGrpSpPr>
          <p:cNvPr id="853" name="Google Shape;853;p33"/>
          <p:cNvGrpSpPr/>
          <p:nvPr/>
        </p:nvGrpSpPr>
        <p:grpSpPr>
          <a:xfrm rot="5400000">
            <a:off x="4368594" y="1125436"/>
            <a:ext cx="406812" cy="853727"/>
            <a:chOff x="3912125" y="621725"/>
            <a:chExt cx="668000" cy="1401850"/>
          </a:xfrm>
        </p:grpSpPr>
        <p:sp>
          <p:nvSpPr>
            <p:cNvPr id="854" name="Google Shape;854;p33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3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rgbClr val="0F7437">
                <a:alpha val="608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" name="Google Shape;856;p33"/>
          <p:cNvGrpSpPr/>
          <p:nvPr/>
        </p:nvGrpSpPr>
        <p:grpSpPr>
          <a:xfrm rot="-5400000" flipH="1">
            <a:off x="4368594" y="1802049"/>
            <a:ext cx="406812" cy="853727"/>
            <a:chOff x="3912125" y="621725"/>
            <a:chExt cx="668000" cy="1401850"/>
          </a:xfrm>
        </p:grpSpPr>
        <p:sp>
          <p:nvSpPr>
            <p:cNvPr id="857" name="Google Shape;857;p33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3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rgbClr val="0F7437">
                <a:alpha val="608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" name="Google Shape;859;p33"/>
          <p:cNvGrpSpPr/>
          <p:nvPr/>
        </p:nvGrpSpPr>
        <p:grpSpPr>
          <a:xfrm rot="5400000">
            <a:off x="4368594" y="2478661"/>
            <a:ext cx="406812" cy="853727"/>
            <a:chOff x="3912125" y="621725"/>
            <a:chExt cx="668000" cy="1401850"/>
          </a:xfrm>
        </p:grpSpPr>
        <p:sp>
          <p:nvSpPr>
            <p:cNvPr id="860" name="Google Shape;860;p33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3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rgbClr val="0F7437">
                <a:alpha val="608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" name="Google Shape;862;p33"/>
          <p:cNvGrpSpPr/>
          <p:nvPr/>
        </p:nvGrpSpPr>
        <p:grpSpPr>
          <a:xfrm rot="-5400000" flipH="1">
            <a:off x="4368594" y="3155274"/>
            <a:ext cx="406812" cy="853727"/>
            <a:chOff x="3912125" y="621725"/>
            <a:chExt cx="668000" cy="1401850"/>
          </a:xfrm>
        </p:grpSpPr>
        <p:sp>
          <p:nvSpPr>
            <p:cNvPr id="863" name="Google Shape;863;p33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3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rgbClr val="0F7437">
                <a:alpha val="608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2169;p52">
            <a:extLst>
              <a:ext uri="{FF2B5EF4-FFF2-40B4-BE49-F238E27FC236}">
                <a16:creationId xmlns:a16="http://schemas.microsoft.com/office/drawing/2014/main" id="{6FF105A3-68E4-4072-8DF2-14D04C6367F5}"/>
              </a:ext>
            </a:extLst>
          </p:cNvPr>
          <p:cNvGrpSpPr/>
          <p:nvPr/>
        </p:nvGrpSpPr>
        <p:grpSpPr>
          <a:xfrm>
            <a:off x="4317178" y="4108033"/>
            <a:ext cx="736419" cy="705179"/>
            <a:chOff x="5226440" y="1260583"/>
            <a:chExt cx="416130" cy="399121"/>
          </a:xfrm>
        </p:grpSpPr>
        <p:sp>
          <p:nvSpPr>
            <p:cNvPr id="43" name="Google Shape;2170;p52">
              <a:extLst>
                <a:ext uri="{FF2B5EF4-FFF2-40B4-BE49-F238E27FC236}">
                  <a16:creationId xmlns:a16="http://schemas.microsoft.com/office/drawing/2014/main" id="{35EE2D85-9E8A-43F8-AD5D-9C2D2227AAA8}"/>
                </a:ext>
              </a:extLst>
            </p:cNvPr>
            <p:cNvSpPr/>
            <p:nvPr/>
          </p:nvSpPr>
          <p:spPr>
            <a:xfrm>
              <a:off x="5270299" y="1358732"/>
              <a:ext cx="262144" cy="262819"/>
            </a:xfrm>
            <a:custGeom>
              <a:avLst/>
              <a:gdLst/>
              <a:ahLst/>
              <a:cxnLst/>
              <a:rect l="l" t="t" r="r" b="b"/>
              <a:pathLst>
                <a:path w="9324" h="9348" extrusionOk="0">
                  <a:moveTo>
                    <a:pt x="4668" y="1"/>
                  </a:moveTo>
                  <a:cubicBezTo>
                    <a:pt x="2084" y="1"/>
                    <a:pt x="1" y="2084"/>
                    <a:pt x="1" y="4680"/>
                  </a:cubicBezTo>
                  <a:cubicBezTo>
                    <a:pt x="1" y="7264"/>
                    <a:pt x="2084" y="9347"/>
                    <a:pt x="4668" y="9347"/>
                  </a:cubicBezTo>
                  <a:cubicBezTo>
                    <a:pt x="7240" y="9347"/>
                    <a:pt x="9323" y="7252"/>
                    <a:pt x="9323" y="4680"/>
                  </a:cubicBezTo>
                  <a:cubicBezTo>
                    <a:pt x="9323" y="2096"/>
                    <a:pt x="7240" y="1"/>
                    <a:pt x="4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171;p52">
              <a:extLst>
                <a:ext uri="{FF2B5EF4-FFF2-40B4-BE49-F238E27FC236}">
                  <a16:creationId xmlns:a16="http://schemas.microsoft.com/office/drawing/2014/main" id="{9F9F384D-13D5-4659-AFFA-44647D0074DE}"/>
                </a:ext>
              </a:extLst>
            </p:cNvPr>
            <p:cNvSpPr/>
            <p:nvPr/>
          </p:nvSpPr>
          <p:spPr>
            <a:xfrm>
              <a:off x="5381775" y="1358732"/>
              <a:ext cx="150668" cy="262819"/>
            </a:xfrm>
            <a:custGeom>
              <a:avLst/>
              <a:gdLst/>
              <a:ahLst/>
              <a:cxnLst/>
              <a:rect l="l" t="t" r="r" b="b"/>
              <a:pathLst>
                <a:path w="5359" h="9348" extrusionOk="0">
                  <a:moveTo>
                    <a:pt x="703" y="1"/>
                  </a:moveTo>
                  <a:cubicBezTo>
                    <a:pt x="465" y="1"/>
                    <a:pt x="227" y="13"/>
                    <a:pt x="0" y="60"/>
                  </a:cubicBezTo>
                  <a:cubicBezTo>
                    <a:pt x="2227" y="406"/>
                    <a:pt x="3953" y="2346"/>
                    <a:pt x="3953" y="4680"/>
                  </a:cubicBezTo>
                  <a:cubicBezTo>
                    <a:pt x="3953" y="7014"/>
                    <a:pt x="2239" y="8954"/>
                    <a:pt x="0" y="9288"/>
                  </a:cubicBezTo>
                  <a:cubicBezTo>
                    <a:pt x="227" y="9323"/>
                    <a:pt x="453" y="9347"/>
                    <a:pt x="703" y="9347"/>
                  </a:cubicBezTo>
                  <a:cubicBezTo>
                    <a:pt x="3275" y="9347"/>
                    <a:pt x="5358" y="7264"/>
                    <a:pt x="5358" y="4680"/>
                  </a:cubicBezTo>
                  <a:cubicBezTo>
                    <a:pt x="5358" y="2084"/>
                    <a:pt x="3275" y="1"/>
                    <a:pt x="703" y="1"/>
                  </a:cubicBezTo>
                  <a:close/>
                </a:path>
              </a:pathLst>
            </a:custGeom>
            <a:solidFill>
              <a:srgbClr val="FFFFF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172;p52">
              <a:extLst>
                <a:ext uri="{FF2B5EF4-FFF2-40B4-BE49-F238E27FC236}">
                  <a16:creationId xmlns:a16="http://schemas.microsoft.com/office/drawing/2014/main" id="{0AC63B02-88AC-451B-9F71-EA006167DBB9}"/>
                </a:ext>
              </a:extLst>
            </p:cNvPr>
            <p:cNvSpPr/>
            <p:nvPr/>
          </p:nvSpPr>
          <p:spPr>
            <a:xfrm>
              <a:off x="5349639" y="1359407"/>
              <a:ext cx="177771" cy="208388"/>
            </a:xfrm>
            <a:custGeom>
              <a:avLst/>
              <a:gdLst/>
              <a:ahLst/>
              <a:cxnLst/>
              <a:rect l="l" t="t" r="r" b="b"/>
              <a:pathLst>
                <a:path w="6323" h="7412" extrusionOk="0">
                  <a:moveTo>
                    <a:pt x="2143" y="1"/>
                  </a:moveTo>
                  <a:cubicBezTo>
                    <a:pt x="2142" y="1"/>
                    <a:pt x="1962" y="1348"/>
                    <a:pt x="1250" y="1798"/>
                  </a:cubicBezTo>
                  <a:cubicBezTo>
                    <a:pt x="536" y="2239"/>
                    <a:pt x="0" y="2977"/>
                    <a:pt x="393" y="3775"/>
                  </a:cubicBezTo>
                  <a:cubicBezTo>
                    <a:pt x="604" y="4196"/>
                    <a:pt x="947" y="4311"/>
                    <a:pt x="1345" y="4311"/>
                  </a:cubicBezTo>
                  <a:cubicBezTo>
                    <a:pt x="1711" y="4311"/>
                    <a:pt x="2125" y="4213"/>
                    <a:pt x="2524" y="4168"/>
                  </a:cubicBezTo>
                  <a:cubicBezTo>
                    <a:pt x="2543" y="4165"/>
                    <a:pt x="2561" y="4164"/>
                    <a:pt x="2579" y="4164"/>
                  </a:cubicBezTo>
                  <a:cubicBezTo>
                    <a:pt x="3330" y="4164"/>
                    <a:pt x="2750" y="6634"/>
                    <a:pt x="3227" y="7240"/>
                  </a:cubicBezTo>
                  <a:cubicBezTo>
                    <a:pt x="3320" y="7359"/>
                    <a:pt x="3445" y="7411"/>
                    <a:pt x="3587" y="7411"/>
                  </a:cubicBezTo>
                  <a:cubicBezTo>
                    <a:pt x="4193" y="7411"/>
                    <a:pt x="5093" y="6464"/>
                    <a:pt x="4977" y="5799"/>
                  </a:cubicBezTo>
                  <a:cubicBezTo>
                    <a:pt x="4787" y="4596"/>
                    <a:pt x="4715" y="4180"/>
                    <a:pt x="6323" y="3334"/>
                  </a:cubicBezTo>
                  <a:cubicBezTo>
                    <a:pt x="5763" y="1489"/>
                    <a:pt x="4132" y="120"/>
                    <a:pt x="2143" y="1"/>
                  </a:cubicBezTo>
                  <a:cubicBezTo>
                    <a:pt x="2143" y="1"/>
                    <a:pt x="2143" y="1"/>
                    <a:pt x="2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73;p52">
              <a:extLst>
                <a:ext uri="{FF2B5EF4-FFF2-40B4-BE49-F238E27FC236}">
                  <a16:creationId xmlns:a16="http://schemas.microsoft.com/office/drawing/2014/main" id="{259C7382-CF9E-45AB-84F5-7845BA63885A}"/>
                </a:ext>
              </a:extLst>
            </p:cNvPr>
            <p:cNvSpPr/>
            <p:nvPr/>
          </p:nvSpPr>
          <p:spPr>
            <a:xfrm>
              <a:off x="5483523" y="1387860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AEB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74;p52">
              <a:extLst>
                <a:ext uri="{FF2B5EF4-FFF2-40B4-BE49-F238E27FC236}">
                  <a16:creationId xmlns:a16="http://schemas.microsoft.com/office/drawing/2014/main" id="{DC7C1685-77A0-4D43-8088-2490B8326DCB}"/>
                </a:ext>
              </a:extLst>
            </p:cNvPr>
            <p:cNvSpPr/>
            <p:nvPr/>
          </p:nvSpPr>
          <p:spPr>
            <a:xfrm>
              <a:off x="5499605" y="1403267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AEB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75;p52">
              <a:extLst>
                <a:ext uri="{FF2B5EF4-FFF2-40B4-BE49-F238E27FC236}">
                  <a16:creationId xmlns:a16="http://schemas.microsoft.com/office/drawing/2014/main" id="{49DD85D5-1208-4680-AE2B-7F2C5D1DB8A5}"/>
                </a:ext>
              </a:extLst>
            </p:cNvPr>
            <p:cNvSpPr/>
            <p:nvPr/>
          </p:nvSpPr>
          <p:spPr>
            <a:xfrm>
              <a:off x="5269962" y="1444764"/>
              <a:ext cx="62949" cy="151343"/>
            </a:xfrm>
            <a:custGeom>
              <a:avLst/>
              <a:gdLst/>
              <a:ahLst/>
              <a:cxnLst/>
              <a:rect l="l" t="t" r="r" b="b"/>
              <a:pathLst>
                <a:path w="2239" h="5383" extrusionOk="0">
                  <a:moveTo>
                    <a:pt x="298" y="1"/>
                  </a:moveTo>
                  <a:cubicBezTo>
                    <a:pt x="108" y="501"/>
                    <a:pt x="1" y="1048"/>
                    <a:pt x="1" y="1620"/>
                  </a:cubicBezTo>
                  <a:cubicBezTo>
                    <a:pt x="1" y="3168"/>
                    <a:pt x="751" y="4537"/>
                    <a:pt x="1906" y="5382"/>
                  </a:cubicBezTo>
                  <a:lnTo>
                    <a:pt x="1906" y="5275"/>
                  </a:lnTo>
                  <a:cubicBezTo>
                    <a:pt x="1918" y="5275"/>
                    <a:pt x="2096" y="4525"/>
                    <a:pt x="1584" y="3727"/>
                  </a:cubicBezTo>
                  <a:cubicBezTo>
                    <a:pt x="1370" y="3406"/>
                    <a:pt x="1965" y="2632"/>
                    <a:pt x="2096" y="2049"/>
                  </a:cubicBezTo>
                  <a:cubicBezTo>
                    <a:pt x="2239" y="1465"/>
                    <a:pt x="1429" y="1513"/>
                    <a:pt x="1179" y="1298"/>
                  </a:cubicBezTo>
                  <a:cubicBezTo>
                    <a:pt x="929" y="1096"/>
                    <a:pt x="596" y="215"/>
                    <a:pt x="346" y="24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76;p52">
              <a:extLst>
                <a:ext uri="{FF2B5EF4-FFF2-40B4-BE49-F238E27FC236}">
                  <a16:creationId xmlns:a16="http://schemas.microsoft.com/office/drawing/2014/main" id="{9B14B862-9005-48D0-81B0-490BDDDAF905}"/>
                </a:ext>
              </a:extLst>
            </p:cNvPr>
            <p:cNvSpPr/>
            <p:nvPr/>
          </p:nvSpPr>
          <p:spPr>
            <a:xfrm>
              <a:off x="5478519" y="1522081"/>
              <a:ext cx="12061" cy="28818"/>
            </a:xfrm>
            <a:custGeom>
              <a:avLst/>
              <a:gdLst/>
              <a:ahLst/>
              <a:cxnLst/>
              <a:rect l="l" t="t" r="r" b="b"/>
              <a:pathLst>
                <a:path w="429" h="1025" extrusionOk="0">
                  <a:moveTo>
                    <a:pt x="381" y="1"/>
                  </a:moveTo>
                  <a:cubicBezTo>
                    <a:pt x="298" y="358"/>
                    <a:pt x="155" y="703"/>
                    <a:pt x="0" y="1025"/>
                  </a:cubicBezTo>
                  <a:cubicBezTo>
                    <a:pt x="250" y="703"/>
                    <a:pt x="429" y="322"/>
                    <a:pt x="381" y="13"/>
                  </a:cubicBezTo>
                  <a:lnTo>
                    <a:pt x="381" y="1"/>
                  </a:lnTo>
                  <a:close/>
                </a:path>
              </a:pathLst>
            </a:custGeom>
            <a:solidFill>
              <a:srgbClr val="BAEB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77;p52">
              <a:extLst>
                <a:ext uri="{FF2B5EF4-FFF2-40B4-BE49-F238E27FC236}">
                  <a16:creationId xmlns:a16="http://schemas.microsoft.com/office/drawing/2014/main" id="{BF454E9C-F14C-42A5-AEA7-A7124E249BFB}"/>
                </a:ext>
              </a:extLst>
            </p:cNvPr>
            <p:cNvSpPr/>
            <p:nvPr/>
          </p:nvSpPr>
          <p:spPr>
            <a:xfrm>
              <a:off x="5408203" y="1359070"/>
              <a:ext cx="118533" cy="119545"/>
            </a:xfrm>
            <a:custGeom>
              <a:avLst/>
              <a:gdLst/>
              <a:ahLst/>
              <a:cxnLst/>
              <a:rect l="l" t="t" r="r" b="b"/>
              <a:pathLst>
                <a:path w="4216" h="4252" extrusionOk="0">
                  <a:moveTo>
                    <a:pt x="60" y="1"/>
                  </a:moveTo>
                  <a:cubicBezTo>
                    <a:pt x="60" y="1"/>
                    <a:pt x="37" y="132"/>
                    <a:pt x="1" y="298"/>
                  </a:cubicBezTo>
                  <a:cubicBezTo>
                    <a:pt x="1632" y="929"/>
                    <a:pt x="2823" y="2430"/>
                    <a:pt x="2989" y="4251"/>
                  </a:cubicBezTo>
                  <a:cubicBezTo>
                    <a:pt x="3192" y="3965"/>
                    <a:pt x="3573" y="3703"/>
                    <a:pt x="4216" y="3358"/>
                  </a:cubicBezTo>
                  <a:cubicBezTo>
                    <a:pt x="3680" y="1489"/>
                    <a:pt x="2037" y="132"/>
                    <a:pt x="60" y="1"/>
                  </a:cubicBezTo>
                  <a:close/>
                </a:path>
              </a:pathLst>
            </a:custGeom>
            <a:solidFill>
              <a:srgbClr val="FFFFF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78;p52">
              <a:extLst>
                <a:ext uri="{FF2B5EF4-FFF2-40B4-BE49-F238E27FC236}">
                  <a16:creationId xmlns:a16="http://schemas.microsoft.com/office/drawing/2014/main" id="{A32C4FF1-A86E-47A0-8C75-068977FDE562}"/>
                </a:ext>
              </a:extLst>
            </p:cNvPr>
            <p:cNvSpPr/>
            <p:nvPr/>
          </p:nvSpPr>
          <p:spPr>
            <a:xfrm>
              <a:off x="5226440" y="1322464"/>
              <a:ext cx="348851" cy="337239"/>
            </a:xfrm>
            <a:custGeom>
              <a:avLst/>
              <a:gdLst/>
              <a:ahLst/>
              <a:cxnLst/>
              <a:rect l="l" t="t" r="r" b="b"/>
              <a:pathLst>
                <a:path w="12408" h="11995" extrusionOk="0">
                  <a:moveTo>
                    <a:pt x="7155" y="1"/>
                  </a:moveTo>
                  <a:cubicBezTo>
                    <a:pt x="7059" y="1"/>
                    <a:pt x="6965" y="78"/>
                    <a:pt x="6954" y="183"/>
                  </a:cubicBezTo>
                  <a:cubicBezTo>
                    <a:pt x="6942" y="279"/>
                    <a:pt x="7014" y="398"/>
                    <a:pt x="7133" y="422"/>
                  </a:cubicBezTo>
                  <a:cubicBezTo>
                    <a:pt x="8621" y="660"/>
                    <a:pt x="9895" y="1457"/>
                    <a:pt x="10776" y="2684"/>
                  </a:cubicBezTo>
                  <a:cubicBezTo>
                    <a:pt x="11633" y="3898"/>
                    <a:pt x="11978" y="5386"/>
                    <a:pt x="11740" y="6863"/>
                  </a:cubicBezTo>
                  <a:cubicBezTo>
                    <a:pt x="11291" y="9599"/>
                    <a:pt x="8914" y="11548"/>
                    <a:pt x="6228" y="11548"/>
                  </a:cubicBezTo>
                  <a:cubicBezTo>
                    <a:pt x="5921" y="11548"/>
                    <a:pt x="5611" y="11523"/>
                    <a:pt x="5299" y="11471"/>
                  </a:cubicBezTo>
                  <a:cubicBezTo>
                    <a:pt x="3811" y="11232"/>
                    <a:pt x="2537" y="10435"/>
                    <a:pt x="1656" y="9208"/>
                  </a:cubicBezTo>
                  <a:cubicBezTo>
                    <a:pt x="787" y="7994"/>
                    <a:pt x="453" y="6506"/>
                    <a:pt x="691" y="5029"/>
                  </a:cubicBezTo>
                  <a:cubicBezTo>
                    <a:pt x="703" y="4922"/>
                    <a:pt x="620" y="4803"/>
                    <a:pt x="513" y="4791"/>
                  </a:cubicBezTo>
                  <a:cubicBezTo>
                    <a:pt x="505" y="4790"/>
                    <a:pt x="497" y="4790"/>
                    <a:pt x="489" y="4790"/>
                  </a:cubicBezTo>
                  <a:cubicBezTo>
                    <a:pt x="389" y="4790"/>
                    <a:pt x="286" y="4859"/>
                    <a:pt x="275" y="4970"/>
                  </a:cubicBezTo>
                  <a:cubicBezTo>
                    <a:pt x="1" y="6565"/>
                    <a:pt x="370" y="8161"/>
                    <a:pt x="1310" y="9470"/>
                  </a:cubicBezTo>
                  <a:cubicBezTo>
                    <a:pt x="2251" y="10780"/>
                    <a:pt x="3632" y="11637"/>
                    <a:pt x="5228" y="11911"/>
                  </a:cubicBezTo>
                  <a:cubicBezTo>
                    <a:pt x="5573" y="11971"/>
                    <a:pt x="5894" y="11994"/>
                    <a:pt x="6228" y="11994"/>
                  </a:cubicBezTo>
                  <a:cubicBezTo>
                    <a:pt x="7466" y="11994"/>
                    <a:pt x="8680" y="11613"/>
                    <a:pt x="9704" y="10851"/>
                  </a:cubicBezTo>
                  <a:cubicBezTo>
                    <a:pt x="11014" y="9911"/>
                    <a:pt x="11871" y="8530"/>
                    <a:pt x="12145" y="6934"/>
                  </a:cubicBezTo>
                  <a:cubicBezTo>
                    <a:pt x="12407" y="5339"/>
                    <a:pt x="12038" y="3755"/>
                    <a:pt x="11097" y="2446"/>
                  </a:cubicBezTo>
                  <a:cubicBezTo>
                    <a:pt x="10169" y="1136"/>
                    <a:pt x="8776" y="267"/>
                    <a:pt x="7192" y="5"/>
                  </a:cubicBezTo>
                  <a:cubicBezTo>
                    <a:pt x="7180" y="2"/>
                    <a:pt x="7167" y="1"/>
                    <a:pt x="7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79;p52">
              <a:extLst>
                <a:ext uri="{FF2B5EF4-FFF2-40B4-BE49-F238E27FC236}">
                  <a16:creationId xmlns:a16="http://schemas.microsoft.com/office/drawing/2014/main" id="{ACE88FD1-8BD6-4024-B0ED-FA17F5B6F42E}"/>
                </a:ext>
              </a:extLst>
            </p:cNvPr>
            <p:cNvSpPr/>
            <p:nvPr/>
          </p:nvSpPr>
          <p:spPr>
            <a:xfrm>
              <a:off x="5262933" y="1261033"/>
              <a:ext cx="229334" cy="144174"/>
            </a:xfrm>
            <a:custGeom>
              <a:avLst/>
              <a:gdLst/>
              <a:ahLst/>
              <a:cxnLst/>
              <a:rect l="l" t="t" r="r" b="b"/>
              <a:pathLst>
                <a:path w="8157" h="5128" extrusionOk="0">
                  <a:moveTo>
                    <a:pt x="3950" y="0"/>
                  </a:moveTo>
                  <a:cubicBezTo>
                    <a:pt x="1889" y="0"/>
                    <a:pt x="1" y="1868"/>
                    <a:pt x="1" y="1868"/>
                  </a:cubicBezTo>
                  <a:cubicBezTo>
                    <a:pt x="1" y="1868"/>
                    <a:pt x="1394" y="4702"/>
                    <a:pt x="3644" y="5083"/>
                  </a:cubicBezTo>
                  <a:cubicBezTo>
                    <a:pt x="3823" y="5113"/>
                    <a:pt x="4002" y="5127"/>
                    <a:pt x="4180" y="5127"/>
                  </a:cubicBezTo>
                  <a:cubicBezTo>
                    <a:pt x="6240" y="5127"/>
                    <a:pt x="8156" y="3261"/>
                    <a:pt x="8156" y="3261"/>
                  </a:cubicBezTo>
                  <a:cubicBezTo>
                    <a:pt x="8156" y="3261"/>
                    <a:pt x="6763" y="428"/>
                    <a:pt x="4501" y="47"/>
                  </a:cubicBezTo>
                  <a:cubicBezTo>
                    <a:pt x="4317" y="15"/>
                    <a:pt x="4133" y="0"/>
                    <a:pt x="3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80;p52">
              <a:extLst>
                <a:ext uri="{FF2B5EF4-FFF2-40B4-BE49-F238E27FC236}">
                  <a16:creationId xmlns:a16="http://schemas.microsoft.com/office/drawing/2014/main" id="{0AD1AA8A-31DB-4443-8282-1003A705E97C}"/>
                </a:ext>
              </a:extLst>
            </p:cNvPr>
            <p:cNvSpPr/>
            <p:nvPr/>
          </p:nvSpPr>
          <p:spPr>
            <a:xfrm>
              <a:off x="5353323" y="1260583"/>
              <a:ext cx="138607" cy="144286"/>
            </a:xfrm>
            <a:custGeom>
              <a:avLst/>
              <a:gdLst/>
              <a:ahLst/>
              <a:cxnLst/>
              <a:rect l="l" t="t" r="r" b="b"/>
              <a:pathLst>
                <a:path w="4930" h="5132" extrusionOk="0">
                  <a:moveTo>
                    <a:pt x="784" y="0"/>
                  </a:moveTo>
                  <a:cubicBezTo>
                    <a:pt x="520" y="0"/>
                    <a:pt x="258" y="31"/>
                    <a:pt x="0" y="75"/>
                  </a:cubicBezTo>
                  <a:cubicBezTo>
                    <a:pt x="2155" y="563"/>
                    <a:pt x="3477" y="3254"/>
                    <a:pt x="3477" y="3254"/>
                  </a:cubicBezTo>
                  <a:cubicBezTo>
                    <a:pt x="3477" y="3254"/>
                    <a:pt x="2012" y="4694"/>
                    <a:pt x="250" y="5063"/>
                  </a:cubicBezTo>
                  <a:cubicBezTo>
                    <a:pt x="310" y="5075"/>
                    <a:pt x="357" y="5087"/>
                    <a:pt x="417" y="5087"/>
                  </a:cubicBezTo>
                  <a:cubicBezTo>
                    <a:pt x="594" y="5117"/>
                    <a:pt x="772" y="5131"/>
                    <a:pt x="948" y="5131"/>
                  </a:cubicBezTo>
                  <a:cubicBezTo>
                    <a:pt x="3001" y="5131"/>
                    <a:pt x="4929" y="3254"/>
                    <a:pt x="4929" y="3254"/>
                  </a:cubicBezTo>
                  <a:cubicBezTo>
                    <a:pt x="4929" y="3254"/>
                    <a:pt x="3536" y="432"/>
                    <a:pt x="1274" y="39"/>
                  </a:cubicBezTo>
                  <a:cubicBezTo>
                    <a:pt x="1111" y="12"/>
                    <a:pt x="947" y="0"/>
                    <a:pt x="784" y="0"/>
                  </a:cubicBezTo>
                  <a:close/>
                </a:path>
              </a:pathLst>
            </a:custGeom>
            <a:solidFill>
              <a:srgbClr val="FFFFF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81;p52">
              <a:extLst>
                <a:ext uri="{FF2B5EF4-FFF2-40B4-BE49-F238E27FC236}">
                  <a16:creationId xmlns:a16="http://schemas.microsoft.com/office/drawing/2014/main" id="{2DAD8E17-24E3-4C89-B02D-C993D3C9B769}"/>
                </a:ext>
              </a:extLst>
            </p:cNvPr>
            <p:cNvSpPr/>
            <p:nvPr/>
          </p:nvSpPr>
          <p:spPr>
            <a:xfrm>
              <a:off x="5262595" y="1261005"/>
              <a:ext cx="229334" cy="140940"/>
            </a:xfrm>
            <a:custGeom>
              <a:avLst/>
              <a:gdLst/>
              <a:ahLst/>
              <a:cxnLst/>
              <a:rect l="l" t="t" r="r" b="b"/>
              <a:pathLst>
                <a:path w="8157" h="5013" extrusionOk="0">
                  <a:moveTo>
                    <a:pt x="3775" y="0"/>
                  </a:moveTo>
                  <a:cubicBezTo>
                    <a:pt x="3608" y="12"/>
                    <a:pt x="3453" y="24"/>
                    <a:pt x="3287" y="60"/>
                  </a:cubicBezTo>
                  <a:lnTo>
                    <a:pt x="5216" y="2548"/>
                  </a:lnTo>
                  <a:lnTo>
                    <a:pt x="3549" y="2262"/>
                  </a:lnTo>
                  <a:lnTo>
                    <a:pt x="2144" y="429"/>
                  </a:lnTo>
                  <a:cubicBezTo>
                    <a:pt x="2001" y="488"/>
                    <a:pt x="1870" y="548"/>
                    <a:pt x="1751" y="619"/>
                  </a:cubicBezTo>
                  <a:lnTo>
                    <a:pt x="2942" y="2167"/>
                  </a:lnTo>
                  <a:lnTo>
                    <a:pt x="2942" y="2167"/>
                  </a:lnTo>
                  <a:lnTo>
                    <a:pt x="191" y="1715"/>
                  </a:lnTo>
                  <a:cubicBezTo>
                    <a:pt x="72" y="1810"/>
                    <a:pt x="1" y="1893"/>
                    <a:pt x="1" y="1893"/>
                  </a:cubicBezTo>
                  <a:cubicBezTo>
                    <a:pt x="1" y="1893"/>
                    <a:pt x="36" y="1977"/>
                    <a:pt x="132" y="2131"/>
                  </a:cubicBezTo>
                  <a:lnTo>
                    <a:pt x="2870" y="2584"/>
                  </a:lnTo>
                  <a:lnTo>
                    <a:pt x="1346" y="3763"/>
                  </a:lnTo>
                  <a:cubicBezTo>
                    <a:pt x="1453" y="3870"/>
                    <a:pt x="1548" y="3953"/>
                    <a:pt x="1668" y="4060"/>
                  </a:cubicBezTo>
                  <a:lnTo>
                    <a:pt x="3430" y="2691"/>
                  </a:lnTo>
                  <a:lnTo>
                    <a:pt x="5192" y="2989"/>
                  </a:lnTo>
                  <a:lnTo>
                    <a:pt x="2799" y="4834"/>
                  </a:lnTo>
                  <a:cubicBezTo>
                    <a:pt x="2942" y="4906"/>
                    <a:pt x="3096" y="4965"/>
                    <a:pt x="3251" y="5013"/>
                  </a:cubicBezTo>
                  <a:lnTo>
                    <a:pt x="5751" y="3072"/>
                  </a:lnTo>
                  <a:lnTo>
                    <a:pt x="7954" y="3453"/>
                  </a:lnTo>
                  <a:cubicBezTo>
                    <a:pt x="8097" y="3346"/>
                    <a:pt x="8156" y="3274"/>
                    <a:pt x="8156" y="3274"/>
                  </a:cubicBezTo>
                  <a:cubicBezTo>
                    <a:pt x="8156" y="3274"/>
                    <a:pt x="8121" y="3155"/>
                    <a:pt x="8037" y="3024"/>
                  </a:cubicBezTo>
                  <a:lnTo>
                    <a:pt x="5835" y="2643"/>
                  </a:lnTo>
                  <a:lnTo>
                    <a:pt x="37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82;p52">
              <a:extLst>
                <a:ext uri="{FF2B5EF4-FFF2-40B4-BE49-F238E27FC236}">
                  <a16:creationId xmlns:a16="http://schemas.microsoft.com/office/drawing/2014/main" id="{000F6176-F3D8-4060-B15B-2F75B18E9A7B}"/>
                </a:ext>
              </a:extLst>
            </p:cNvPr>
            <p:cNvSpPr/>
            <p:nvPr/>
          </p:nvSpPr>
          <p:spPr>
            <a:xfrm>
              <a:off x="5518020" y="1273038"/>
              <a:ext cx="123875" cy="145326"/>
            </a:xfrm>
            <a:custGeom>
              <a:avLst/>
              <a:gdLst/>
              <a:ahLst/>
              <a:cxnLst/>
              <a:rect l="l" t="t" r="r" b="b"/>
              <a:pathLst>
                <a:path w="4406" h="5169" extrusionOk="0">
                  <a:moveTo>
                    <a:pt x="3286" y="1"/>
                  </a:moveTo>
                  <a:cubicBezTo>
                    <a:pt x="3286" y="1"/>
                    <a:pt x="1203" y="477"/>
                    <a:pt x="595" y="1906"/>
                  </a:cubicBezTo>
                  <a:cubicBezTo>
                    <a:pt x="0" y="3335"/>
                    <a:pt x="1107" y="5168"/>
                    <a:pt x="1107" y="5168"/>
                  </a:cubicBezTo>
                  <a:cubicBezTo>
                    <a:pt x="1107" y="5168"/>
                    <a:pt x="3191" y="4692"/>
                    <a:pt x="3798" y="3263"/>
                  </a:cubicBezTo>
                  <a:cubicBezTo>
                    <a:pt x="4405" y="1834"/>
                    <a:pt x="3286" y="1"/>
                    <a:pt x="3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83;p52">
              <a:extLst>
                <a:ext uri="{FF2B5EF4-FFF2-40B4-BE49-F238E27FC236}">
                  <a16:creationId xmlns:a16="http://schemas.microsoft.com/office/drawing/2014/main" id="{70E1E1B5-F8A6-4A4C-9FD0-5B1FDD5BD5A6}"/>
                </a:ext>
              </a:extLst>
            </p:cNvPr>
            <p:cNvSpPr/>
            <p:nvPr/>
          </p:nvSpPr>
          <p:spPr>
            <a:xfrm>
              <a:off x="5544111" y="1272701"/>
              <a:ext cx="98459" cy="145326"/>
            </a:xfrm>
            <a:custGeom>
              <a:avLst/>
              <a:gdLst/>
              <a:ahLst/>
              <a:cxnLst/>
              <a:rect l="l" t="t" r="r" b="b"/>
              <a:pathLst>
                <a:path w="3502" h="5169" extrusionOk="0">
                  <a:moveTo>
                    <a:pt x="2382" y="1"/>
                  </a:moveTo>
                  <a:cubicBezTo>
                    <a:pt x="2382" y="1"/>
                    <a:pt x="1906" y="108"/>
                    <a:pt x="1334" y="370"/>
                  </a:cubicBezTo>
                  <a:cubicBezTo>
                    <a:pt x="1620" y="977"/>
                    <a:pt x="2084" y="2227"/>
                    <a:pt x="1644" y="3263"/>
                  </a:cubicBezTo>
                  <a:cubicBezTo>
                    <a:pt x="1334" y="4001"/>
                    <a:pt x="608" y="4490"/>
                    <a:pt x="1" y="4787"/>
                  </a:cubicBezTo>
                  <a:cubicBezTo>
                    <a:pt x="120" y="5025"/>
                    <a:pt x="191" y="5168"/>
                    <a:pt x="191" y="5168"/>
                  </a:cubicBezTo>
                  <a:cubicBezTo>
                    <a:pt x="191" y="5168"/>
                    <a:pt x="2287" y="4692"/>
                    <a:pt x="2882" y="3263"/>
                  </a:cubicBezTo>
                  <a:cubicBezTo>
                    <a:pt x="3501" y="1846"/>
                    <a:pt x="2382" y="1"/>
                    <a:pt x="2382" y="1"/>
                  </a:cubicBezTo>
                  <a:close/>
                </a:path>
              </a:pathLst>
            </a:custGeom>
            <a:solidFill>
              <a:srgbClr val="FFFFF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84;p52">
              <a:extLst>
                <a:ext uri="{FF2B5EF4-FFF2-40B4-BE49-F238E27FC236}">
                  <a16:creationId xmlns:a16="http://schemas.microsoft.com/office/drawing/2014/main" id="{C53BC2D6-3BC3-4300-ABCC-14D011CC41D3}"/>
                </a:ext>
              </a:extLst>
            </p:cNvPr>
            <p:cNvSpPr/>
            <p:nvPr/>
          </p:nvSpPr>
          <p:spPr>
            <a:xfrm>
              <a:off x="5544111" y="1272363"/>
              <a:ext cx="86060" cy="145326"/>
            </a:xfrm>
            <a:custGeom>
              <a:avLst/>
              <a:gdLst/>
              <a:ahLst/>
              <a:cxnLst/>
              <a:rect l="l" t="t" r="r" b="b"/>
              <a:pathLst>
                <a:path w="3061" h="5169" extrusionOk="0">
                  <a:moveTo>
                    <a:pt x="2358" y="1"/>
                  </a:moveTo>
                  <a:cubicBezTo>
                    <a:pt x="2358" y="1"/>
                    <a:pt x="2263" y="25"/>
                    <a:pt x="2096" y="72"/>
                  </a:cubicBezTo>
                  <a:lnTo>
                    <a:pt x="1013" y="2680"/>
                  </a:lnTo>
                  <a:lnTo>
                    <a:pt x="322" y="1013"/>
                  </a:lnTo>
                  <a:cubicBezTo>
                    <a:pt x="203" y="1108"/>
                    <a:pt x="108" y="1215"/>
                    <a:pt x="1" y="1334"/>
                  </a:cubicBezTo>
                  <a:lnTo>
                    <a:pt x="775" y="3228"/>
                  </a:lnTo>
                  <a:lnTo>
                    <a:pt x="60" y="4954"/>
                  </a:lnTo>
                  <a:cubicBezTo>
                    <a:pt x="132" y="5085"/>
                    <a:pt x="179" y="5168"/>
                    <a:pt x="179" y="5168"/>
                  </a:cubicBezTo>
                  <a:cubicBezTo>
                    <a:pt x="179" y="5168"/>
                    <a:pt x="287" y="5144"/>
                    <a:pt x="465" y="5097"/>
                  </a:cubicBezTo>
                  <a:lnTo>
                    <a:pt x="1203" y="3311"/>
                  </a:lnTo>
                  <a:lnTo>
                    <a:pt x="3049" y="2537"/>
                  </a:lnTo>
                  <a:cubicBezTo>
                    <a:pt x="3061" y="2406"/>
                    <a:pt x="3061" y="2263"/>
                    <a:pt x="3049" y="2096"/>
                  </a:cubicBezTo>
                  <a:lnTo>
                    <a:pt x="1441" y="2763"/>
                  </a:lnTo>
                  <a:lnTo>
                    <a:pt x="2501" y="239"/>
                  </a:lnTo>
                  <a:cubicBezTo>
                    <a:pt x="2418" y="84"/>
                    <a:pt x="2358" y="1"/>
                    <a:pt x="2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6902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" grpId="0"/>
      <p:bldP spid="843" grpId="0"/>
      <p:bldP spid="845" grpId="0"/>
      <p:bldP spid="847" grpId="0"/>
      <p:bldP spid="8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5491F42F-BF77-45A8-9CB6-EA83672A040F}"/>
              </a:ext>
            </a:extLst>
          </p:cNvPr>
          <p:cNvSpPr txBox="1">
            <a:spLocks/>
          </p:cNvSpPr>
          <p:nvPr/>
        </p:nvSpPr>
        <p:spPr>
          <a:xfrm>
            <a:off x="-136947" y="110430"/>
            <a:ext cx="9202300" cy="4392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o-RO" sz="2200" b="1" dirty="0">
                <a:solidFill>
                  <a:srgbClr val="008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Logistica verde – modalitate de valorificare durabilă a turismului</a:t>
            </a:r>
            <a:endParaRPr lang="en-IN" sz="2200" b="1" dirty="0">
              <a:solidFill>
                <a:srgbClr val="00800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9909C78-3655-459E-8E3F-30CF80C24113}"/>
              </a:ext>
            </a:extLst>
          </p:cNvPr>
          <p:cNvSpPr txBox="1">
            <a:spLocks/>
          </p:cNvSpPr>
          <p:nvPr/>
        </p:nvSpPr>
        <p:spPr>
          <a:xfrm>
            <a:off x="324464" y="714235"/>
            <a:ext cx="8495071" cy="371503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o-RO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Administrarea și protejarea judicioasă a resurselor naturale într-un mod instituționalizat prin:</a:t>
            </a:r>
          </a:p>
          <a:p>
            <a:pPr marL="0" indent="0" algn="just">
              <a:buNone/>
            </a:pPr>
            <a:endParaRPr lang="ro-RO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3275" indent="-631825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o-RO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Angajamentul </a:t>
            </a:r>
            <a:r>
              <a:rPr lang="ro-RO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deținătorilor de resurse naturale să coopereze și să implementeze standarde mai înalte în administrarea resurselor mediului și a arealurilor naturale;</a:t>
            </a:r>
          </a:p>
          <a:p>
            <a:pPr marL="803275" indent="-631825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o-RO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Optimizarea  cheltuielilor de conservare. </a:t>
            </a:r>
            <a:endParaRPr lang="en-US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endParaRPr lang="ro-RO" sz="2500" b="0" i="1" spc="25" dirty="0">
              <a:effectLst/>
              <a:latin typeface="Times New Roman" panose="02020603050405020304" pitchFamily="18" charset="0"/>
            </a:endParaRPr>
          </a:p>
          <a:p>
            <a:pPr marL="442913" indent="0" algn="just">
              <a:buNone/>
            </a:pPr>
            <a:endParaRPr lang="ro-RO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3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5491F42F-BF77-45A8-9CB6-EA83672A040F}"/>
              </a:ext>
            </a:extLst>
          </p:cNvPr>
          <p:cNvSpPr txBox="1">
            <a:spLocks/>
          </p:cNvSpPr>
          <p:nvPr/>
        </p:nvSpPr>
        <p:spPr>
          <a:xfrm>
            <a:off x="-136947" y="110430"/>
            <a:ext cx="9202300" cy="4392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o-RO" sz="2200" b="1" dirty="0">
                <a:solidFill>
                  <a:srgbClr val="008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Logistica verde – modalitate de valorificare durabilă a turismului</a:t>
            </a:r>
            <a:endParaRPr lang="en-IN" sz="2200" b="1" dirty="0">
              <a:solidFill>
                <a:srgbClr val="00800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F491E00-1856-4395-ADE9-8FB0DD587023}"/>
              </a:ext>
            </a:extLst>
          </p:cNvPr>
          <p:cNvSpPr txBox="1">
            <a:spLocks/>
          </p:cNvSpPr>
          <p:nvPr/>
        </p:nvSpPr>
        <p:spPr>
          <a:xfrm>
            <a:off x="265471" y="1002816"/>
            <a:ext cx="8391832" cy="38567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o-RO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Diversificarea activităților de recreere și odihnă activă prin:</a:t>
            </a:r>
          </a:p>
          <a:p>
            <a:pPr marL="0" indent="0" algn="just">
              <a:buNone/>
            </a:pPr>
            <a:endParaRPr lang="ro-RO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4572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o-RO" sz="2500" b="0" i="1" spc="25" dirty="0">
                <a:effectLst/>
                <a:latin typeface="Times New Roman" panose="02020603050405020304" pitchFamily="18" charset="0"/>
              </a:rPr>
              <a:t>Valorificarea economică </a:t>
            </a:r>
            <a:r>
              <a:rPr lang="ro-RO" sz="2500" b="0" i="1" spc="25" dirty="0" err="1">
                <a:effectLst/>
                <a:latin typeface="Times New Roman" panose="02020603050405020304" pitchFamily="18" charset="0"/>
              </a:rPr>
              <a:t>nondegradantă</a:t>
            </a:r>
            <a:r>
              <a:rPr lang="ro-RO" sz="2500" b="0" i="1" spc="25" dirty="0">
                <a:effectLst/>
                <a:latin typeface="Times New Roman" panose="02020603050405020304" pitchFamily="18" charset="0"/>
              </a:rPr>
              <a:t> a resurselor naturii și a biodiversității;</a:t>
            </a:r>
          </a:p>
          <a:p>
            <a:pPr marL="628650" indent="-4572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o-RO" sz="2500" b="0" i="1" spc="25" dirty="0">
                <a:effectLst/>
                <a:latin typeface="Times New Roman" panose="02020603050405020304" pitchFamily="18" charset="0"/>
              </a:rPr>
              <a:t>Creșterea interesului față de turismul în ariile protejate.</a:t>
            </a:r>
          </a:p>
          <a:p>
            <a:pPr marL="442913" indent="0" algn="just">
              <a:buNone/>
            </a:pPr>
            <a:endParaRPr lang="ro-RO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2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5491F42F-BF77-45A8-9CB6-EA83672A040F}"/>
              </a:ext>
            </a:extLst>
          </p:cNvPr>
          <p:cNvSpPr txBox="1">
            <a:spLocks/>
          </p:cNvSpPr>
          <p:nvPr/>
        </p:nvSpPr>
        <p:spPr>
          <a:xfrm>
            <a:off x="-166443" y="501263"/>
            <a:ext cx="9202300" cy="106363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o-RO" sz="2200" b="1" dirty="0">
                <a:solidFill>
                  <a:srgbClr val="008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Practici moderne de organizare a logisticii verzi – acțiuni ce integrează beneficiile economice, aspectele sociale și de mediu</a:t>
            </a:r>
            <a:endParaRPr lang="en-IN" sz="2200" b="1" dirty="0">
              <a:solidFill>
                <a:srgbClr val="00800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693FD9-AD67-4D7A-BB6E-E7A65FF401BD}"/>
              </a:ext>
            </a:extLst>
          </p:cNvPr>
          <p:cNvSpPr txBox="1"/>
          <p:nvPr/>
        </p:nvSpPr>
        <p:spPr>
          <a:xfrm>
            <a:off x="361986" y="1373345"/>
            <a:ext cx="8310066" cy="3078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ro-RO" sz="22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Analiza operațională, controlul și gestionarea proceselor de formare, promovare și vânzare a produselor turistice, precum și planificarea strategică și previziunile activităților organizațiilor turistice;</a:t>
            </a:r>
            <a:endParaRPr lang="en-US" sz="2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ro-RO" sz="22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Transmiterea (recepționarea) rapidă a cantității și calității necesare de informații la momentul și locul potrivit; </a:t>
            </a:r>
            <a:endParaRPr lang="en-US" sz="2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ro-RO" sz="22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Controlul operațional al circulației turiștilor și al produsului turistic;</a:t>
            </a:r>
            <a:endParaRPr lang="en-US" sz="2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5491F42F-BF77-45A8-9CB6-EA83672A040F}"/>
              </a:ext>
            </a:extLst>
          </p:cNvPr>
          <p:cNvSpPr txBox="1">
            <a:spLocks/>
          </p:cNvSpPr>
          <p:nvPr/>
        </p:nvSpPr>
        <p:spPr>
          <a:xfrm>
            <a:off x="-166443" y="501263"/>
            <a:ext cx="9202300" cy="106363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o-RO" sz="2200" b="1" dirty="0">
                <a:solidFill>
                  <a:srgbClr val="008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Practici moderne de organizare a logisticii verzi – acțiuni ce integrează beneficiile economice, aspectele sociale și de mediu</a:t>
            </a:r>
            <a:endParaRPr lang="en-IN" sz="2200" b="1" dirty="0">
              <a:solidFill>
                <a:srgbClr val="00800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34F728-85A0-468C-B645-5ED4F81B820E}"/>
              </a:ext>
            </a:extLst>
          </p:cNvPr>
          <p:cNvSpPr txBox="1"/>
          <p:nvPr/>
        </p:nvSpPr>
        <p:spPr>
          <a:xfrm>
            <a:off x="287594" y="1200617"/>
            <a:ext cx="8450825" cy="357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buSzPct val="100000"/>
              <a:buFont typeface="+mj-lt"/>
              <a:buAutoNum type="arabicPeriod" startAt="4"/>
            </a:pPr>
            <a:r>
              <a:rPr lang="ro-RO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Integrarea sistemelor de informații ale infrastructurii turistice care funcționează separat (rețele locale, regionale, transcontinentale etc.) într-un sistem informațional logistic unificat.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buSzPct val="100000"/>
              <a:buFont typeface="+mj-lt"/>
              <a:buAutoNum type="arabicPeriod" startAt="4"/>
            </a:pPr>
            <a:r>
              <a:rPr lang="ro-RO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Calculul și organizarea unei rezerve financiare în caz de forță majoră economică bazată pe analiza și prognoza tendințelor negative în industria turismului;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800"/>
              </a:spcAft>
              <a:buSzPct val="100000"/>
              <a:buFont typeface="+mj-lt"/>
              <a:buAutoNum type="arabicPeriod" startAt="4"/>
            </a:pPr>
            <a:r>
              <a:rPr lang="ro-RO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Asigurarea organizării de conferințe, simpozioane etc. la nivel local, regional și mondial, simpozioane etc. la nivel local, regional și global.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68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5491F42F-BF77-45A8-9CB6-EA83672A040F}"/>
              </a:ext>
            </a:extLst>
          </p:cNvPr>
          <p:cNvSpPr txBox="1">
            <a:spLocks/>
          </p:cNvSpPr>
          <p:nvPr/>
        </p:nvSpPr>
        <p:spPr>
          <a:xfrm>
            <a:off x="-166443" y="501263"/>
            <a:ext cx="9202300" cy="106363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o-RO" sz="2200" b="1" dirty="0">
                <a:solidFill>
                  <a:srgbClr val="008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Practici moderne de organizare a logisticii verzi – acțiuni ce integrează beneficiile economice, aspectele sociale și de mediu</a:t>
            </a:r>
            <a:endParaRPr lang="en-IN" sz="2200" b="1" dirty="0">
              <a:solidFill>
                <a:srgbClr val="00800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BFAB8-C3E2-4BE1-8380-18A3382FFA8A}"/>
              </a:ext>
            </a:extLst>
          </p:cNvPr>
          <p:cNvSpPr txBox="1"/>
          <p:nvPr/>
        </p:nvSpPr>
        <p:spPr>
          <a:xfrm>
            <a:off x="536341" y="1504021"/>
            <a:ext cx="8071317" cy="2786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buFont typeface="+mj-lt"/>
              <a:buAutoNum type="arabicPeriod" startAt="7"/>
            </a:pPr>
            <a:r>
              <a:rPr lang="ro-RO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optimizarea rutelor (traseelor) și îmbunătățirea modalităților de transport ale turiștilor și excursioniștilor (călătorilor);</a:t>
            </a:r>
          </a:p>
          <a:p>
            <a:pPr marL="457200" indent="-457200" algn="just">
              <a:lnSpc>
                <a:spcPct val="115000"/>
              </a:lnSpc>
              <a:buFont typeface="+mj-lt"/>
              <a:buAutoNum type="arabicPeriod" startAt="7"/>
            </a:pPr>
            <a:endParaRPr lang="ro-RO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buFont typeface="+mj-lt"/>
              <a:buAutoNum type="arabicPeriod" startAt="7"/>
            </a:pPr>
            <a:r>
              <a:rPr lang="ro-RO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organizarea schimbului de informații operative între furnizorii și consumatorii produsului turistic; </a:t>
            </a:r>
          </a:p>
          <a:p>
            <a:pPr marL="457200" indent="-457200" algn="just">
              <a:lnSpc>
                <a:spcPct val="115000"/>
              </a:lnSpc>
              <a:buFont typeface="+mj-lt"/>
              <a:buAutoNum type="arabicPeriod" startAt="7"/>
            </a:pPr>
            <a:endParaRPr lang="ro-RO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buFont typeface="+mj-lt"/>
              <a:buAutoNum type="arabicPeriod" startAt="7"/>
            </a:pPr>
            <a:r>
              <a:rPr lang="ro-RO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planificarea, prognozarea și controlul fluxurilor financiare. 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29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5491F42F-BF77-45A8-9CB6-EA83672A040F}"/>
              </a:ext>
            </a:extLst>
          </p:cNvPr>
          <p:cNvSpPr txBox="1">
            <a:spLocks/>
          </p:cNvSpPr>
          <p:nvPr/>
        </p:nvSpPr>
        <p:spPr>
          <a:xfrm>
            <a:off x="116751" y="339743"/>
            <a:ext cx="8910495" cy="106363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indent="450850" algn="just" fontAlgn="auto">
              <a:lnSpc>
                <a:spcPct val="115000"/>
              </a:lnSpc>
            </a:pPr>
            <a:r>
              <a:rPr lang="ro-RO" sz="18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În conformitate cu principiile dezvoltării durabile logistica verde oferă soluții logistice sustenabile care pot fi aplicate cu costuri optime, și anume:</a:t>
            </a:r>
            <a:endParaRPr lang="en-US" sz="1800" b="1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296AB5-9ABC-4AF9-BBB5-EA70E10350C6}"/>
              </a:ext>
            </a:extLst>
          </p:cNvPr>
          <p:cNvSpPr txBox="1"/>
          <p:nvPr/>
        </p:nvSpPr>
        <p:spPr>
          <a:xfrm>
            <a:off x="355078" y="1403375"/>
            <a:ext cx="8139993" cy="3343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ro-RO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Conservarea potențialului natural și reducerea impactului antropic asupra mediului care includ: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indent="-631825">
              <a:buFont typeface="Wingdings" panose="05000000000000000000" pitchFamily="2" charset="2"/>
              <a:buChar char="§"/>
            </a:pPr>
            <a:r>
              <a:rPr lang="ro-RO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Măsuri ce țin de promovarea atracțiilor naturale și a stilului verde;</a:t>
            </a:r>
          </a:p>
          <a:p>
            <a:pPr marL="630238" indent="-631825">
              <a:buFont typeface="Wingdings" panose="05000000000000000000" pitchFamily="2" charset="2"/>
              <a:buChar char="§"/>
            </a:pPr>
            <a:r>
              <a:rPr lang="ro-RO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Măsuri de utilizare rațională a apelor</a:t>
            </a:r>
            <a:r>
              <a:rPr lang="ro-RO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o-RO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indent="-631825">
              <a:buFont typeface="Wingdings" panose="05000000000000000000" pitchFamily="2" charset="2"/>
              <a:buChar char="§"/>
            </a:pPr>
            <a:r>
              <a:rPr lang="ro-RO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Măsuri de reducere a deșeurilor</a:t>
            </a:r>
            <a:r>
              <a:rPr lang="ro-RO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indent="-631825">
              <a:buFont typeface="Wingdings" panose="05000000000000000000" pitchFamily="2" charset="2"/>
              <a:buChar char="§"/>
            </a:pPr>
            <a:r>
              <a:rPr lang="ro-RO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Tranziția către eficiența energetică;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indent="-631825">
              <a:buFont typeface="Wingdings" panose="05000000000000000000" pitchFamily="2" charset="2"/>
              <a:buChar char="§"/>
            </a:pPr>
            <a:r>
              <a:rPr lang="ro-RO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Măsuri de reducere a impactului asupra aerului, solului și apei. 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2413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5491F42F-BF77-45A8-9CB6-EA83672A040F}"/>
              </a:ext>
            </a:extLst>
          </p:cNvPr>
          <p:cNvSpPr txBox="1">
            <a:spLocks/>
          </p:cNvSpPr>
          <p:nvPr/>
        </p:nvSpPr>
        <p:spPr>
          <a:xfrm>
            <a:off x="116751" y="339743"/>
            <a:ext cx="8910495" cy="106363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indent="450850" algn="just" fontAlgn="auto">
              <a:lnSpc>
                <a:spcPct val="115000"/>
              </a:lnSpc>
            </a:pPr>
            <a:r>
              <a:rPr lang="ro-RO" sz="18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În conformitate cu principiile dezvoltării durabile logistica verde oferă soluții logistice sustenabile care pot fi aplicate cu costuri optime, și anume:</a:t>
            </a:r>
            <a:endParaRPr lang="en-US" sz="1800" b="1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D17EA4-02E9-4CF8-A05C-5E2914B3B712}"/>
              </a:ext>
            </a:extLst>
          </p:cNvPr>
          <p:cNvSpPr txBox="1"/>
          <p:nvPr/>
        </p:nvSpPr>
        <p:spPr>
          <a:xfrm>
            <a:off x="175492" y="1325882"/>
            <a:ext cx="851508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3080" indent="-514350" algn="just">
              <a:buFont typeface="+mj-lt"/>
              <a:buAutoNum type="arabicPeriod" startAt="2"/>
            </a:pPr>
            <a:r>
              <a:rPr lang="ro-RO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Creșterea nivelului de servicii </a:t>
            </a:r>
            <a:r>
              <a:rPr lang="ro-RO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ecoturistice</a:t>
            </a:r>
            <a:r>
              <a:rPr lang="ro-RO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calitate în condiții de siguranță</a:t>
            </a:r>
            <a:r>
              <a:rPr lang="ro-RO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L="513080" indent="-514350" algn="just">
              <a:buFont typeface="+mj-lt"/>
              <a:buAutoNum type="arabicPeriod" startAt="2"/>
            </a:pP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3080" indent="-514350" algn="just">
              <a:buFont typeface="+mj-lt"/>
              <a:buAutoNum type="arabicPeriod" startAt="2"/>
            </a:pPr>
            <a:r>
              <a:rPr lang="ro-RO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Evaluarea potențialului turistic;</a:t>
            </a:r>
          </a:p>
          <a:p>
            <a:pPr marL="513080" indent="-514350" algn="just">
              <a:buFont typeface="+mj-lt"/>
              <a:buAutoNum type="arabicPeriod" startAt="2"/>
            </a:pP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3080" indent="-514350" algn="just">
              <a:buFont typeface="+mj-lt"/>
              <a:buAutoNum type="arabicPeriod" startAt="2"/>
            </a:pPr>
            <a:r>
              <a:rPr lang="ro-RO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Introducerea și utilizarea tehnologiei logisticii verzi în industria turismului;</a:t>
            </a:r>
          </a:p>
          <a:p>
            <a:pPr marL="513080" indent="-514350" algn="just">
              <a:buFont typeface="+mj-lt"/>
              <a:buAutoNum type="arabicPeriod" startAt="2"/>
            </a:pP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3080" indent="-514350" algn="just">
              <a:buFont typeface="+mj-lt"/>
              <a:buAutoNum type="arabicPeriod" startAt="2"/>
            </a:pPr>
            <a:r>
              <a:rPr lang="ro-RO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Diversificarea ofertei</a:t>
            </a:r>
            <a:r>
              <a:rPr lang="ro-RO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o-RO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ro-RO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dezvoltarea de noi servicii digitale în industria turismului</a:t>
            </a:r>
            <a:r>
              <a:rPr lang="ro-RO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0"/>
          <p:cNvSpPr/>
          <p:nvPr/>
        </p:nvSpPr>
        <p:spPr>
          <a:xfrm flipH="1">
            <a:off x="4791839" y="1863906"/>
            <a:ext cx="795621" cy="756968"/>
          </a:xfrm>
          <a:custGeom>
            <a:avLst/>
            <a:gdLst/>
            <a:ahLst/>
            <a:cxnLst/>
            <a:rect l="l" t="t" r="r" b="b"/>
            <a:pathLst>
              <a:path w="15479" h="14727" extrusionOk="0">
                <a:moveTo>
                  <a:pt x="7476" y="0"/>
                </a:moveTo>
                <a:cubicBezTo>
                  <a:pt x="7165" y="0"/>
                  <a:pt x="6866" y="20"/>
                  <a:pt x="6585" y="62"/>
                </a:cubicBezTo>
                <a:cubicBezTo>
                  <a:pt x="3275" y="550"/>
                  <a:pt x="155" y="4300"/>
                  <a:pt x="48" y="7551"/>
                </a:cubicBezTo>
                <a:cubicBezTo>
                  <a:pt x="1" y="8825"/>
                  <a:pt x="322" y="10134"/>
                  <a:pt x="1060" y="11194"/>
                </a:cubicBezTo>
                <a:cubicBezTo>
                  <a:pt x="1715" y="12134"/>
                  <a:pt x="2668" y="12813"/>
                  <a:pt x="3668" y="13361"/>
                </a:cubicBezTo>
                <a:cubicBezTo>
                  <a:pt x="5136" y="14178"/>
                  <a:pt x="6841" y="14726"/>
                  <a:pt x="8500" y="14726"/>
                </a:cubicBezTo>
                <a:cubicBezTo>
                  <a:pt x="9450" y="14726"/>
                  <a:pt x="10385" y="14547"/>
                  <a:pt x="11252" y="14135"/>
                </a:cubicBezTo>
                <a:cubicBezTo>
                  <a:pt x="13967" y="12849"/>
                  <a:pt x="15264" y="9646"/>
                  <a:pt x="15431" y="6658"/>
                </a:cubicBezTo>
                <a:cubicBezTo>
                  <a:pt x="15479" y="5943"/>
                  <a:pt x="15467" y="5205"/>
                  <a:pt x="15276" y="4526"/>
                </a:cubicBezTo>
                <a:cubicBezTo>
                  <a:pt x="14469" y="1782"/>
                  <a:pt x="10412" y="0"/>
                  <a:pt x="74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3810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30"/>
          <p:cNvSpPr/>
          <p:nvPr/>
        </p:nvSpPr>
        <p:spPr>
          <a:xfrm flipH="1">
            <a:off x="4791839" y="3302810"/>
            <a:ext cx="795621" cy="756968"/>
          </a:xfrm>
          <a:custGeom>
            <a:avLst/>
            <a:gdLst/>
            <a:ahLst/>
            <a:cxnLst/>
            <a:rect l="l" t="t" r="r" b="b"/>
            <a:pathLst>
              <a:path w="15479" h="14727" extrusionOk="0">
                <a:moveTo>
                  <a:pt x="7476" y="0"/>
                </a:moveTo>
                <a:cubicBezTo>
                  <a:pt x="7165" y="0"/>
                  <a:pt x="6866" y="20"/>
                  <a:pt x="6585" y="62"/>
                </a:cubicBezTo>
                <a:cubicBezTo>
                  <a:pt x="3275" y="550"/>
                  <a:pt x="155" y="4300"/>
                  <a:pt x="48" y="7551"/>
                </a:cubicBezTo>
                <a:cubicBezTo>
                  <a:pt x="1" y="8825"/>
                  <a:pt x="322" y="10134"/>
                  <a:pt x="1060" y="11194"/>
                </a:cubicBezTo>
                <a:cubicBezTo>
                  <a:pt x="1715" y="12134"/>
                  <a:pt x="2668" y="12813"/>
                  <a:pt x="3668" y="13361"/>
                </a:cubicBezTo>
                <a:cubicBezTo>
                  <a:pt x="5136" y="14178"/>
                  <a:pt x="6841" y="14726"/>
                  <a:pt x="8500" y="14726"/>
                </a:cubicBezTo>
                <a:cubicBezTo>
                  <a:pt x="9450" y="14726"/>
                  <a:pt x="10385" y="14547"/>
                  <a:pt x="11252" y="14135"/>
                </a:cubicBezTo>
                <a:cubicBezTo>
                  <a:pt x="13967" y="12849"/>
                  <a:pt x="15264" y="9646"/>
                  <a:pt x="15431" y="6658"/>
                </a:cubicBezTo>
                <a:cubicBezTo>
                  <a:pt x="15479" y="5943"/>
                  <a:pt x="15467" y="5205"/>
                  <a:pt x="15276" y="4526"/>
                </a:cubicBezTo>
                <a:cubicBezTo>
                  <a:pt x="14469" y="1782"/>
                  <a:pt x="10412" y="0"/>
                  <a:pt x="74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3810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30"/>
          <p:cNvSpPr/>
          <p:nvPr/>
        </p:nvSpPr>
        <p:spPr>
          <a:xfrm flipH="1">
            <a:off x="275232" y="1760237"/>
            <a:ext cx="795621" cy="756968"/>
          </a:xfrm>
          <a:custGeom>
            <a:avLst/>
            <a:gdLst/>
            <a:ahLst/>
            <a:cxnLst/>
            <a:rect l="l" t="t" r="r" b="b"/>
            <a:pathLst>
              <a:path w="15479" h="14727" extrusionOk="0">
                <a:moveTo>
                  <a:pt x="7476" y="0"/>
                </a:moveTo>
                <a:cubicBezTo>
                  <a:pt x="7165" y="0"/>
                  <a:pt x="6866" y="20"/>
                  <a:pt x="6585" y="62"/>
                </a:cubicBezTo>
                <a:cubicBezTo>
                  <a:pt x="3275" y="550"/>
                  <a:pt x="155" y="4300"/>
                  <a:pt x="48" y="7551"/>
                </a:cubicBezTo>
                <a:cubicBezTo>
                  <a:pt x="1" y="8825"/>
                  <a:pt x="322" y="10134"/>
                  <a:pt x="1060" y="11194"/>
                </a:cubicBezTo>
                <a:cubicBezTo>
                  <a:pt x="1715" y="12134"/>
                  <a:pt x="2668" y="12813"/>
                  <a:pt x="3668" y="13361"/>
                </a:cubicBezTo>
                <a:cubicBezTo>
                  <a:pt x="5136" y="14178"/>
                  <a:pt x="6841" y="14726"/>
                  <a:pt x="8500" y="14726"/>
                </a:cubicBezTo>
                <a:cubicBezTo>
                  <a:pt x="9450" y="14726"/>
                  <a:pt x="10385" y="14547"/>
                  <a:pt x="11252" y="14135"/>
                </a:cubicBezTo>
                <a:cubicBezTo>
                  <a:pt x="13967" y="12849"/>
                  <a:pt x="15264" y="9646"/>
                  <a:pt x="15431" y="6658"/>
                </a:cubicBezTo>
                <a:cubicBezTo>
                  <a:pt x="15479" y="5943"/>
                  <a:pt x="15467" y="5205"/>
                  <a:pt x="15276" y="4526"/>
                </a:cubicBezTo>
                <a:cubicBezTo>
                  <a:pt x="14469" y="1782"/>
                  <a:pt x="10412" y="0"/>
                  <a:pt x="74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3810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30"/>
          <p:cNvSpPr/>
          <p:nvPr/>
        </p:nvSpPr>
        <p:spPr>
          <a:xfrm flipH="1">
            <a:off x="415180" y="3259717"/>
            <a:ext cx="795621" cy="756968"/>
          </a:xfrm>
          <a:custGeom>
            <a:avLst/>
            <a:gdLst/>
            <a:ahLst/>
            <a:cxnLst/>
            <a:rect l="l" t="t" r="r" b="b"/>
            <a:pathLst>
              <a:path w="15479" h="14727" extrusionOk="0">
                <a:moveTo>
                  <a:pt x="7476" y="0"/>
                </a:moveTo>
                <a:cubicBezTo>
                  <a:pt x="7165" y="0"/>
                  <a:pt x="6866" y="20"/>
                  <a:pt x="6585" y="62"/>
                </a:cubicBezTo>
                <a:cubicBezTo>
                  <a:pt x="3275" y="550"/>
                  <a:pt x="155" y="4300"/>
                  <a:pt x="48" y="7551"/>
                </a:cubicBezTo>
                <a:cubicBezTo>
                  <a:pt x="1" y="8825"/>
                  <a:pt x="322" y="10134"/>
                  <a:pt x="1060" y="11194"/>
                </a:cubicBezTo>
                <a:cubicBezTo>
                  <a:pt x="1715" y="12134"/>
                  <a:pt x="2668" y="12813"/>
                  <a:pt x="3668" y="13361"/>
                </a:cubicBezTo>
                <a:cubicBezTo>
                  <a:pt x="5136" y="14178"/>
                  <a:pt x="6841" y="14726"/>
                  <a:pt x="8500" y="14726"/>
                </a:cubicBezTo>
                <a:cubicBezTo>
                  <a:pt x="9450" y="14726"/>
                  <a:pt x="10385" y="14547"/>
                  <a:pt x="11252" y="14135"/>
                </a:cubicBezTo>
                <a:cubicBezTo>
                  <a:pt x="13967" y="12849"/>
                  <a:pt x="15264" y="9646"/>
                  <a:pt x="15431" y="6658"/>
                </a:cubicBezTo>
                <a:cubicBezTo>
                  <a:pt x="15479" y="5943"/>
                  <a:pt x="15467" y="5205"/>
                  <a:pt x="15276" y="4526"/>
                </a:cubicBezTo>
                <a:cubicBezTo>
                  <a:pt x="14469" y="1782"/>
                  <a:pt x="10412" y="0"/>
                  <a:pt x="74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3810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30"/>
          <p:cNvSpPr txBox="1">
            <a:spLocks noGrp="1"/>
          </p:cNvSpPr>
          <p:nvPr>
            <p:ph type="subTitle" idx="9"/>
          </p:nvPr>
        </p:nvSpPr>
        <p:spPr>
          <a:xfrm>
            <a:off x="1240109" y="1789284"/>
            <a:ext cx="3175947" cy="7254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/>
              <a:t>Un concept primordial pentru o economie durabilă</a:t>
            </a:r>
          </a:p>
        </p:txBody>
      </p:sp>
      <p:sp>
        <p:nvSpPr>
          <p:cNvPr id="723" name="Google Shape;723;p30"/>
          <p:cNvSpPr txBox="1">
            <a:spLocks noGrp="1"/>
          </p:cNvSpPr>
          <p:nvPr>
            <p:ph type="subTitle" idx="13"/>
          </p:nvPr>
        </p:nvSpPr>
        <p:spPr>
          <a:xfrm>
            <a:off x="5732650" y="1876865"/>
            <a:ext cx="3411350" cy="7078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/>
              <a:t>Componentă principală a dezvoltării durabile</a:t>
            </a:r>
            <a:endParaRPr sz="1800" dirty="0"/>
          </a:p>
        </p:txBody>
      </p:sp>
      <p:sp>
        <p:nvSpPr>
          <p:cNvPr id="728" name="Google Shape;728;p30"/>
          <p:cNvSpPr txBox="1">
            <a:spLocks noGrp="1"/>
          </p:cNvSpPr>
          <p:nvPr>
            <p:ph type="subTitle" idx="14"/>
          </p:nvPr>
        </p:nvSpPr>
        <p:spPr>
          <a:xfrm>
            <a:off x="1355990" y="3493497"/>
            <a:ext cx="2996270" cy="4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/>
              <a:t>O nouă direcție științifică</a:t>
            </a:r>
            <a:endParaRPr sz="1800" dirty="0"/>
          </a:p>
        </p:txBody>
      </p:sp>
      <p:sp>
        <p:nvSpPr>
          <p:cNvPr id="729" name="Google Shape;729;p30"/>
          <p:cNvSpPr txBox="1">
            <a:spLocks noGrp="1"/>
          </p:cNvSpPr>
          <p:nvPr>
            <p:ph type="title"/>
          </p:nvPr>
        </p:nvSpPr>
        <p:spPr>
          <a:xfrm>
            <a:off x="154109" y="1753521"/>
            <a:ext cx="1086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730" name="Google Shape;730;p30"/>
          <p:cNvSpPr txBox="1">
            <a:spLocks noGrp="1"/>
          </p:cNvSpPr>
          <p:nvPr>
            <p:ph type="title" idx="2"/>
          </p:nvPr>
        </p:nvSpPr>
        <p:spPr>
          <a:xfrm>
            <a:off x="4572000" y="1863906"/>
            <a:ext cx="1086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731" name="Google Shape;731;p30"/>
          <p:cNvSpPr txBox="1">
            <a:spLocks noGrp="1"/>
          </p:cNvSpPr>
          <p:nvPr>
            <p:ph type="title" idx="4"/>
          </p:nvPr>
        </p:nvSpPr>
        <p:spPr>
          <a:xfrm>
            <a:off x="269990" y="3246285"/>
            <a:ext cx="1086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732" name="Google Shape;732;p30"/>
          <p:cNvSpPr txBox="1">
            <a:spLocks noGrp="1"/>
          </p:cNvSpPr>
          <p:nvPr>
            <p:ph type="title" idx="6"/>
          </p:nvPr>
        </p:nvSpPr>
        <p:spPr>
          <a:xfrm>
            <a:off x="4646650" y="3300611"/>
            <a:ext cx="1086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733" name="Google Shape;733;p30"/>
          <p:cNvSpPr txBox="1">
            <a:spLocks noGrp="1"/>
          </p:cNvSpPr>
          <p:nvPr>
            <p:ph type="title" idx="8"/>
          </p:nvPr>
        </p:nvSpPr>
        <p:spPr>
          <a:xfrm>
            <a:off x="154109" y="356715"/>
            <a:ext cx="8967018" cy="10003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dirty="0"/>
              <a:t>ACTUALITATEA ȘI IMPORTANȚA LOGISTCII VERZI ÎN CONTEXTUL DEZVOLTĂRII DURABILE A INDUSTRIEI TURISMULUI</a:t>
            </a:r>
            <a:endParaRPr sz="2400" dirty="0">
              <a:solidFill>
                <a:schemeClr val="accent3"/>
              </a:solidFill>
            </a:endParaRPr>
          </a:p>
        </p:txBody>
      </p:sp>
      <p:sp>
        <p:nvSpPr>
          <p:cNvPr id="734" name="Google Shape;734;p30"/>
          <p:cNvSpPr txBox="1">
            <a:spLocks noGrp="1"/>
          </p:cNvSpPr>
          <p:nvPr>
            <p:ph type="subTitle" idx="15"/>
          </p:nvPr>
        </p:nvSpPr>
        <p:spPr>
          <a:xfrm>
            <a:off x="5732650" y="3142771"/>
            <a:ext cx="3029824" cy="9774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/>
              <a:t>O cheie de echilibrare a componentelor: economie, societate și mediu.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30492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" grpId="0" build="p"/>
      <p:bldP spid="723" grpId="0" build="p"/>
      <p:bldP spid="728" grpId="0" build="p"/>
      <p:bldP spid="73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67F0B4B-5D89-4AE0-BFB1-00E01D42A4C9}"/>
              </a:ext>
            </a:extLst>
          </p:cNvPr>
          <p:cNvSpPr txBox="1">
            <a:spLocks/>
          </p:cNvSpPr>
          <p:nvPr/>
        </p:nvSpPr>
        <p:spPr>
          <a:xfrm>
            <a:off x="243349" y="99446"/>
            <a:ext cx="8967019" cy="116891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o-RO" sz="2200" b="1" dirty="0">
                <a:solidFill>
                  <a:srgbClr val="008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Practici moderne de organizare a logisticii verzi – acțiuni ce integrează beneficiile economice, aspectele sociale și de mediu</a:t>
            </a:r>
            <a:endParaRPr lang="en-IN" sz="2200" b="1" dirty="0">
              <a:solidFill>
                <a:srgbClr val="00800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8468D1-4A46-4D22-84C3-0525022E8827}"/>
              </a:ext>
            </a:extLst>
          </p:cNvPr>
          <p:cNvSpPr txBox="1"/>
          <p:nvPr/>
        </p:nvSpPr>
        <p:spPr>
          <a:xfrm>
            <a:off x="305322" y="812447"/>
            <a:ext cx="8322484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RO" sz="2800" b="1" spc="-10" dirty="0">
                <a:solidFill>
                  <a:schemeClr val="bg2">
                    <a:lumMod val="75000"/>
                  </a:schemeClr>
                </a:solidFill>
                <a:effectLst/>
                <a:latin typeface="Quicksand Medium" panose="020B0604020202020204" charset="0"/>
                <a:ea typeface="Times New Roman" panose="02020603050405020304" pitchFamily="18" charset="0"/>
              </a:rPr>
              <a:t>Dezvoltarea unor practici sustenabile ale logisticii verzi în industria turismului oferă avantaje pe patru planuri: </a:t>
            </a:r>
          </a:p>
          <a:p>
            <a:pPr algn="just"/>
            <a:endParaRPr lang="en-US" sz="1500" b="1" dirty="0">
              <a:solidFill>
                <a:schemeClr val="bg2">
                  <a:lumMod val="75000"/>
                </a:schemeClr>
              </a:solidFill>
              <a:effectLst/>
              <a:latin typeface="Quicksand Medium" panose="020B0604020202020204" charset="0"/>
              <a:ea typeface="Times New Roman" panose="02020603050405020304" pitchFamily="18" charset="0"/>
            </a:endParaRPr>
          </a:p>
          <a:p>
            <a:pPr marL="1431925" indent="-536575" algn="just">
              <a:buFont typeface="Wingdings" panose="05000000000000000000" pitchFamily="2" charset="2"/>
              <a:buChar char="q"/>
            </a:pPr>
            <a:r>
              <a:rPr lang="ro-RO" sz="2800" b="1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Economic;</a:t>
            </a:r>
          </a:p>
          <a:p>
            <a:pPr marL="1431925" indent="-536575" algn="just">
              <a:buFont typeface="Wingdings" panose="05000000000000000000" pitchFamily="2" charset="2"/>
              <a:buChar char="q"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31925" indent="-536575" algn="just">
              <a:buFont typeface="Wingdings" panose="05000000000000000000" pitchFamily="2" charset="2"/>
              <a:buChar char="q"/>
            </a:pPr>
            <a:r>
              <a:rPr lang="ro-RO" sz="2800" b="1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Ecologic</a:t>
            </a:r>
            <a:r>
              <a:rPr lang="ro-RO" sz="2800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1431925" indent="-536575" algn="just">
              <a:buFont typeface="Wingdings" panose="05000000000000000000" pitchFamily="2" charset="2"/>
              <a:buChar char="q"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31925" indent="-536575" algn="just">
              <a:buFont typeface="Wingdings" panose="05000000000000000000" pitchFamily="2" charset="2"/>
              <a:buChar char="q"/>
            </a:pPr>
            <a:r>
              <a:rPr lang="ro-RO" sz="2800" b="1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Social</a:t>
            </a:r>
            <a:r>
              <a:rPr lang="ro-RO" sz="2800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1431925" indent="-536575" algn="just">
              <a:buFont typeface="Wingdings" panose="05000000000000000000" pitchFamily="2" charset="2"/>
              <a:buChar char="q"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31925" indent="-536575" algn="just">
              <a:buFont typeface="Wingdings" panose="05000000000000000000" pitchFamily="2" charset="2"/>
              <a:buChar char="q"/>
            </a:pPr>
            <a:r>
              <a:rPr lang="ro-RO" sz="2800" b="1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Cultural.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1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67F0B4B-5D89-4AE0-BFB1-00E01D42A4C9}"/>
              </a:ext>
            </a:extLst>
          </p:cNvPr>
          <p:cNvSpPr txBox="1">
            <a:spLocks/>
          </p:cNvSpPr>
          <p:nvPr/>
        </p:nvSpPr>
        <p:spPr>
          <a:xfrm>
            <a:off x="250723" y="77323"/>
            <a:ext cx="8967019" cy="116891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o-RO" sz="2200" b="1" dirty="0">
                <a:solidFill>
                  <a:srgbClr val="008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Practici moderne de organizare a logisticii verzi – acțiuni ce integrează beneficiile economice, aspectele sociale și de mediu</a:t>
            </a:r>
            <a:endParaRPr lang="en-IN" sz="2200" b="1" dirty="0">
              <a:solidFill>
                <a:srgbClr val="00800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792772-46E9-40A0-A789-59AC2B839253}"/>
              </a:ext>
            </a:extLst>
          </p:cNvPr>
          <p:cNvGrpSpPr/>
          <p:nvPr/>
        </p:nvGrpSpPr>
        <p:grpSpPr>
          <a:xfrm>
            <a:off x="2270595" y="835956"/>
            <a:ext cx="5059353" cy="3787663"/>
            <a:chOff x="0" y="0"/>
            <a:chExt cx="4448266" cy="3211830"/>
          </a:xfrm>
        </p:grpSpPr>
        <p:sp>
          <p:nvSpPr>
            <p:cNvPr id="7" name="Google Shape;2170;p52">
              <a:extLst>
                <a:ext uri="{FF2B5EF4-FFF2-40B4-BE49-F238E27FC236}">
                  <a16:creationId xmlns:a16="http://schemas.microsoft.com/office/drawing/2014/main" id="{3C0DF36C-AD9C-4B2C-8F4C-D332C1426B9A}"/>
                </a:ext>
              </a:extLst>
            </p:cNvPr>
            <p:cNvSpPr/>
            <p:nvPr/>
          </p:nvSpPr>
          <p:spPr>
            <a:xfrm>
              <a:off x="1807029" y="1240971"/>
              <a:ext cx="1036012" cy="959103"/>
            </a:xfrm>
            <a:custGeom>
              <a:avLst/>
              <a:gdLst/>
              <a:ahLst/>
              <a:cxnLst/>
              <a:rect l="l" t="t" r="r" b="b"/>
              <a:pathLst>
                <a:path w="9324" h="9348" extrusionOk="0">
                  <a:moveTo>
                    <a:pt x="4668" y="1"/>
                  </a:moveTo>
                  <a:cubicBezTo>
                    <a:pt x="2084" y="1"/>
                    <a:pt x="1" y="2084"/>
                    <a:pt x="1" y="4680"/>
                  </a:cubicBezTo>
                  <a:cubicBezTo>
                    <a:pt x="1" y="7264"/>
                    <a:pt x="2084" y="9347"/>
                    <a:pt x="4668" y="9347"/>
                  </a:cubicBezTo>
                  <a:cubicBezTo>
                    <a:pt x="7240" y="9347"/>
                    <a:pt x="9323" y="7252"/>
                    <a:pt x="9323" y="4680"/>
                  </a:cubicBezTo>
                  <a:cubicBezTo>
                    <a:pt x="9323" y="2096"/>
                    <a:pt x="7240" y="1"/>
                    <a:pt x="4668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8" name="Google Shape;2171;p52">
              <a:extLst>
                <a:ext uri="{FF2B5EF4-FFF2-40B4-BE49-F238E27FC236}">
                  <a16:creationId xmlns:a16="http://schemas.microsoft.com/office/drawing/2014/main" id="{CD88C023-DB80-4564-BCB9-163E4C10DF9C}"/>
                </a:ext>
              </a:extLst>
            </p:cNvPr>
            <p:cNvSpPr/>
            <p:nvPr/>
          </p:nvSpPr>
          <p:spPr>
            <a:xfrm>
              <a:off x="2247900" y="1240971"/>
              <a:ext cx="595451" cy="959103"/>
            </a:xfrm>
            <a:custGeom>
              <a:avLst/>
              <a:gdLst/>
              <a:ahLst/>
              <a:cxnLst/>
              <a:rect l="l" t="t" r="r" b="b"/>
              <a:pathLst>
                <a:path w="5359" h="9348" extrusionOk="0">
                  <a:moveTo>
                    <a:pt x="703" y="1"/>
                  </a:moveTo>
                  <a:cubicBezTo>
                    <a:pt x="465" y="1"/>
                    <a:pt x="227" y="13"/>
                    <a:pt x="0" y="60"/>
                  </a:cubicBezTo>
                  <a:cubicBezTo>
                    <a:pt x="2227" y="406"/>
                    <a:pt x="3953" y="2346"/>
                    <a:pt x="3953" y="4680"/>
                  </a:cubicBezTo>
                  <a:cubicBezTo>
                    <a:pt x="3953" y="7014"/>
                    <a:pt x="2239" y="8954"/>
                    <a:pt x="0" y="9288"/>
                  </a:cubicBezTo>
                  <a:cubicBezTo>
                    <a:pt x="227" y="9323"/>
                    <a:pt x="453" y="9347"/>
                    <a:pt x="703" y="9347"/>
                  </a:cubicBezTo>
                  <a:cubicBezTo>
                    <a:pt x="3275" y="9347"/>
                    <a:pt x="5358" y="7264"/>
                    <a:pt x="5358" y="4680"/>
                  </a:cubicBezTo>
                  <a:cubicBezTo>
                    <a:pt x="5358" y="2084"/>
                    <a:pt x="3275" y="1"/>
                    <a:pt x="703" y="1"/>
                  </a:cubicBezTo>
                  <a:close/>
                </a:path>
              </a:pathLst>
            </a:custGeom>
            <a:solidFill>
              <a:srgbClr val="FFFFFF">
                <a:alpha val="42860"/>
              </a:srgbClr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9" name="Google Shape;2172;p52">
              <a:extLst>
                <a:ext uri="{FF2B5EF4-FFF2-40B4-BE49-F238E27FC236}">
                  <a16:creationId xmlns:a16="http://schemas.microsoft.com/office/drawing/2014/main" id="{222318A6-C873-4FAF-8AB9-5EFD1E4E97DC}"/>
                </a:ext>
              </a:extLst>
            </p:cNvPr>
            <p:cNvSpPr/>
            <p:nvPr/>
          </p:nvSpPr>
          <p:spPr>
            <a:xfrm>
              <a:off x="2117272" y="1240971"/>
              <a:ext cx="702564" cy="760469"/>
            </a:xfrm>
            <a:custGeom>
              <a:avLst/>
              <a:gdLst/>
              <a:ahLst/>
              <a:cxnLst/>
              <a:rect l="l" t="t" r="r" b="b"/>
              <a:pathLst>
                <a:path w="6323" h="7412" extrusionOk="0">
                  <a:moveTo>
                    <a:pt x="2143" y="1"/>
                  </a:moveTo>
                  <a:cubicBezTo>
                    <a:pt x="2142" y="1"/>
                    <a:pt x="1962" y="1348"/>
                    <a:pt x="1250" y="1798"/>
                  </a:cubicBezTo>
                  <a:cubicBezTo>
                    <a:pt x="536" y="2239"/>
                    <a:pt x="0" y="2977"/>
                    <a:pt x="393" y="3775"/>
                  </a:cubicBezTo>
                  <a:cubicBezTo>
                    <a:pt x="604" y="4196"/>
                    <a:pt x="947" y="4311"/>
                    <a:pt x="1345" y="4311"/>
                  </a:cubicBezTo>
                  <a:cubicBezTo>
                    <a:pt x="1711" y="4311"/>
                    <a:pt x="2125" y="4213"/>
                    <a:pt x="2524" y="4168"/>
                  </a:cubicBezTo>
                  <a:cubicBezTo>
                    <a:pt x="2543" y="4165"/>
                    <a:pt x="2561" y="4164"/>
                    <a:pt x="2579" y="4164"/>
                  </a:cubicBezTo>
                  <a:cubicBezTo>
                    <a:pt x="3330" y="4164"/>
                    <a:pt x="2750" y="6634"/>
                    <a:pt x="3227" y="7240"/>
                  </a:cubicBezTo>
                  <a:cubicBezTo>
                    <a:pt x="3320" y="7359"/>
                    <a:pt x="3445" y="7411"/>
                    <a:pt x="3587" y="7411"/>
                  </a:cubicBezTo>
                  <a:cubicBezTo>
                    <a:pt x="4193" y="7411"/>
                    <a:pt x="5093" y="6464"/>
                    <a:pt x="4977" y="5799"/>
                  </a:cubicBezTo>
                  <a:cubicBezTo>
                    <a:pt x="4787" y="4596"/>
                    <a:pt x="4715" y="4180"/>
                    <a:pt x="6323" y="3334"/>
                  </a:cubicBezTo>
                  <a:cubicBezTo>
                    <a:pt x="5763" y="1489"/>
                    <a:pt x="4132" y="120"/>
                    <a:pt x="2143" y="1"/>
                  </a:cubicBezTo>
                  <a:cubicBezTo>
                    <a:pt x="2143" y="1"/>
                    <a:pt x="2143" y="1"/>
                    <a:pt x="2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10" name="Google Shape;2175;p52">
              <a:extLst>
                <a:ext uri="{FF2B5EF4-FFF2-40B4-BE49-F238E27FC236}">
                  <a16:creationId xmlns:a16="http://schemas.microsoft.com/office/drawing/2014/main" id="{1B7AE746-E021-4A06-8091-2BCE88041FB3}"/>
                </a:ext>
              </a:extLst>
            </p:cNvPr>
            <p:cNvSpPr/>
            <p:nvPr/>
          </p:nvSpPr>
          <p:spPr>
            <a:xfrm>
              <a:off x="1807029" y="1551214"/>
              <a:ext cx="248779" cy="552295"/>
            </a:xfrm>
            <a:custGeom>
              <a:avLst/>
              <a:gdLst/>
              <a:ahLst/>
              <a:cxnLst/>
              <a:rect l="l" t="t" r="r" b="b"/>
              <a:pathLst>
                <a:path w="2239" h="5383" extrusionOk="0">
                  <a:moveTo>
                    <a:pt x="298" y="1"/>
                  </a:moveTo>
                  <a:cubicBezTo>
                    <a:pt x="108" y="501"/>
                    <a:pt x="1" y="1048"/>
                    <a:pt x="1" y="1620"/>
                  </a:cubicBezTo>
                  <a:cubicBezTo>
                    <a:pt x="1" y="3168"/>
                    <a:pt x="751" y="4537"/>
                    <a:pt x="1906" y="5382"/>
                  </a:cubicBezTo>
                  <a:lnTo>
                    <a:pt x="1906" y="5275"/>
                  </a:lnTo>
                  <a:cubicBezTo>
                    <a:pt x="1918" y="5275"/>
                    <a:pt x="2096" y="4525"/>
                    <a:pt x="1584" y="3727"/>
                  </a:cubicBezTo>
                  <a:cubicBezTo>
                    <a:pt x="1370" y="3406"/>
                    <a:pt x="1965" y="2632"/>
                    <a:pt x="2096" y="2049"/>
                  </a:cubicBezTo>
                  <a:cubicBezTo>
                    <a:pt x="2239" y="1465"/>
                    <a:pt x="1429" y="1513"/>
                    <a:pt x="1179" y="1298"/>
                  </a:cubicBezTo>
                  <a:cubicBezTo>
                    <a:pt x="929" y="1096"/>
                    <a:pt x="596" y="215"/>
                    <a:pt x="346" y="24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11" name="Google Shape;2179;p52">
              <a:extLst>
                <a:ext uri="{FF2B5EF4-FFF2-40B4-BE49-F238E27FC236}">
                  <a16:creationId xmlns:a16="http://schemas.microsoft.com/office/drawing/2014/main" id="{34A4420C-9A8C-418F-BB38-0C17A7739C23}"/>
                </a:ext>
              </a:extLst>
            </p:cNvPr>
            <p:cNvSpPr/>
            <p:nvPr/>
          </p:nvSpPr>
          <p:spPr>
            <a:xfrm>
              <a:off x="1774372" y="876300"/>
              <a:ext cx="906343" cy="526133"/>
            </a:xfrm>
            <a:custGeom>
              <a:avLst/>
              <a:gdLst/>
              <a:ahLst/>
              <a:cxnLst/>
              <a:rect l="l" t="t" r="r" b="b"/>
              <a:pathLst>
                <a:path w="8157" h="5128" extrusionOk="0">
                  <a:moveTo>
                    <a:pt x="3950" y="0"/>
                  </a:moveTo>
                  <a:cubicBezTo>
                    <a:pt x="1889" y="0"/>
                    <a:pt x="1" y="1868"/>
                    <a:pt x="1" y="1868"/>
                  </a:cubicBezTo>
                  <a:cubicBezTo>
                    <a:pt x="1" y="1868"/>
                    <a:pt x="1394" y="4702"/>
                    <a:pt x="3644" y="5083"/>
                  </a:cubicBezTo>
                  <a:cubicBezTo>
                    <a:pt x="3823" y="5113"/>
                    <a:pt x="4002" y="5127"/>
                    <a:pt x="4180" y="5127"/>
                  </a:cubicBezTo>
                  <a:cubicBezTo>
                    <a:pt x="6240" y="5127"/>
                    <a:pt x="8156" y="3261"/>
                    <a:pt x="8156" y="3261"/>
                  </a:cubicBezTo>
                  <a:cubicBezTo>
                    <a:pt x="8156" y="3261"/>
                    <a:pt x="6763" y="428"/>
                    <a:pt x="4501" y="47"/>
                  </a:cubicBezTo>
                  <a:cubicBezTo>
                    <a:pt x="4317" y="15"/>
                    <a:pt x="4133" y="0"/>
                    <a:pt x="395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12" name="Google Shape;2180;p52">
              <a:extLst>
                <a:ext uri="{FF2B5EF4-FFF2-40B4-BE49-F238E27FC236}">
                  <a16:creationId xmlns:a16="http://schemas.microsoft.com/office/drawing/2014/main" id="{A764D030-084C-42CC-868E-40DE7060E097}"/>
                </a:ext>
              </a:extLst>
            </p:cNvPr>
            <p:cNvSpPr/>
            <p:nvPr/>
          </p:nvSpPr>
          <p:spPr>
            <a:xfrm>
              <a:off x="2133600" y="876300"/>
              <a:ext cx="547785" cy="526542"/>
            </a:xfrm>
            <a:custGeom>
              <a:avLst/>
              <a:gdLst/>
              <a:ahLst/>
              <a:cxnLst/>
              <a:rect l="l" t="t" r="r" b="b"/>
              <a:pathLst>
                <a:path w="4930" h="5132" extrusionOk="0">
                  <a:moveTo>
                    <a:pt x="784" y="0"/>
                  </a:moveTo>
                  <a:cubicBezTo>
                    <a:pt x="520" y="0"/>
                    <a:pt x="258" y="31"/>
                    <a:pt x="0" y="75"/>
                  </a:cubicBezTo>
                  <a:cubicBezTo>
                    <a:pt x="2155" y="563"/>
                    <a:pt x="3477" y="3254"/>
                    <a:pt x="3477" y="3254"/>
                  </a:cubicBezTo>
                  <a:cubicBezTo>
                    <a:pt x="3477" y="3254"/>
                    <a:pt x="2012" y="4694"/>
                    <a:pt x="250" y="5063"/>
                  </a:cubicBezTo>
                  <a:cubicBezTo>
                    <a:pt x="310" y="5075"/>
                    <a:pt x="357" y="5087"/>
                    <a:pt x="417" y="5087"/>
                  </a:cubicBezTo>
                  <a:cubicBezTo>
                    <a:pt x="594" y="5117"/>
                    <a:pt x="772" y="5131"/>
                    <a:pt x="948" y="5131"/>
                  </a:cubicBezTo>
                  <a:cubicBezTo>
                    <a:pt x="3001" y="5131"/>
                    <a:pt x="4929" y="3254"/>
                    <a:pt x="4929" y="3254"/>
                  </a:cubicBezTo>
                  <a:cubicBezTo>
                    <a:pt x="4929" y="3254"/>
                    <a:pt x="3536" y="432"/>
                    <a:pt x="1274" y="39"/>
                  </a:cubicBezTo>
                  <a:cubicBezTo>
                    <a:pt x="1111" y="12"/>
                    <a:pt x="947" y="0"/>
                    <a:pt x="784" y="0"/>
                  </a:cubicBezTo>
                  <a:close/>
                </a:path>
              </a:pathLst>
            </a:custGeom>
            <a:solidFill>
              <a:srgbClr val="00B050">
                <a:alpha val="42860"/>
              </a:srgbClr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13" name="Google Shape;2181;p52">
              <a:extLst>
                <a:ext uri="{FF2B5EF4-FFF2-40B4-BE49-F238E27FC236}">
                  <a16:creationId xmlns:a16="http://schemas.microsoft.com/office/drawing/2014/main" id="{AEAA9AA6-BF89-40A0-8CB6-5182ACD71DE3}"/>
                </a:ext>
              </a:extLst>
            </p:cNvPr>
            <p:cNvSpPr/>
            <p:nvPr/>
          </p:nvSpPr>
          <p:spPr>
            <a:xfrm>
              <a:off x="1774372" y="876300"/>
              <a:ext cx="906343" cy="514332"/>
            </a:xfrm>
            <a:custGeom>
              <a:avLst/>
              <a:gdLst/>
              <a:ahLst/>
              <a:cxnLst/>
              <a:rect l="l" t="t" r="r" b="b"/>
              <a:pathLst>
                <a:path w="8157" h="5013" extrusionOk="0">
                  <a:moveTo>
                    <a:pt x="3775" y="0"/>
                  </a:moveTo>
                  <a:cubicBezTo>
                    <a:pt x="3608" y="12"/>
                    <a:pt x="3453" y="24"/>
                    <a:pt x="3287" y="60"/>
                  </a:cubicBezTo>
                  <a:lnTo>
                    <a:pt x="5216" y="2548"/>
                  </a:lnTo>
                  <a:lnTo>
                    <a:pt x="3549" y="2262"/>
                  </a:lnTo>
                  <a:lnTo>
                    <a:pt x="2144" y="429"/>
                  </a:lnTo>
                  <a:cubicBezTo>
                    <a:pt x="2001" y="488"/>
                    <a:pt x="1870" y="548"/>
                    <a:pt x="1751" y="619"/>
                  </a:cubicBezTo>
                  <a:lnTo>
                    <a:pt x="2942" y="2167"/>
                  </a:lnTo>
                  <a:lnTo>
                    <a:pt x="2942" y="2167"/>
                  </a:lnTo>
                  <a:lnTo>
                    <a:pt x="191" y="1715"/>
                  </a:lnTo>
                  <a:cubicBezTo>
                    <a:pt x="72" y="1810"/>
                    <a:pt x="1" y="1893"/>
                    <a:pt x="1" y="1893"/>
                  </a:cubicBezTo>
                  <a:cubicBezTo>
                    <a:pt x="1" y="1893"/>
                    <a:pt x="36" y="1977"/>
                    <a:pt x="132" y="2131"/>
                  </a:cubicBezTo>
                  <a:lnTo>
                    <a:pt x="2870" y="2584"/>
                  </a:lnTo>
                  <a:lnTo>
                    <a:pt x="1346" y="3763"/>
                  </a:lnTo>
                  <a:cubicBezTo>
                    <a:pt x="1453" y="3870"/>
                    <a:pt x="1548" y="3953"/>
                    <a:pt x="1668" y="4060"/>
                  </a:cubicBezTo>
                  <a:lnTo>
                    <a:pt x="3430" y="2691"/>
                  </a:lnTo>
                  <a:lnTo>
                    <a:pt x="5192" y="2989"/>
                  </a:lnTo>
                  <a:lnTo>
                    <a:pt x="2799" y="4834"/>
                  </a:lnTo>
                  <a:cubicBezTo>
                    <a:pt x="2942" y="4906"/>
                    <a:pt x="3096" y="4965"/>
                    <a:pt x="3251" y="5013"/>
                  </a:cubicBezTo>
                  <a:lnTo>
                    <a:pt x="5751" y="3072"/>
                  </a:lnTo>
                  <a:lnTo>
                    <a:pt x="7954" y="3453"/>
                  </a:lnTo>
                  <a:cubicBezTo>
                    <a:pt x="8097" y="3346"/>
                    <a:pt x="8156" y="3274"/>
                    <a:pt x="8156" y="3274"/>
                  </a:cubicBezTo>
                  <a:cubicBezTo>
                    <a:pt x="8156" y="3274"/>
                    <a:pt x="8121" y="3155"/>
                    <a:pt x="8037" y="3024"/>
                  </a:cubicBezTo>
                  <a:lnTo>
                    <a:pt x="5835" y="2643"/>
                  </a:lnTo>
                  <a:lnTo>
                    <a:pt x="3775" y="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14" name="Google Shape;2182;p52">
              <a:extLst>
                <a:ext uri="{FF2B5EF4-FFF2-40B4-BE49-F238E27FC236}">
                  <a16:creationId xmlns:a16="http://schemas.microsoft.com/office/drawing/2014/main" id="{EEDA4B3F-B99E-4F59-B4F6-A6479C5A5D1D}"/>
                </a:ext>
              </a:extLst>
            </p:cNvPr>
            <p:cNvSpPr/>
            <p:nvPr/>
          </p:nvSpPr>
          <p:spPr>
            <a:xfrm>
              <a:off x="2786743" y="925286"/>
              <a:ext cx="489563" cy="530338"/>
            </a:xfrm>
            <a:custGeom>
              <a:avLst/>
              <a:gdLst/>
              <a:ahLst/>
              <a:cxnLst/>
              <a:rect l="l" t="t" r="r" b="b"/>
              <a:pathLst>
                <a:path w="4406" h="5169" extrusionOk="0">
                  <a:moveTo>
                    <a:pt x="3286" y="1"/>
                  </a:moveTo>
                  <a:cubicBezTo>
                    <a:pt x="3286" y="1"/>
                    <a:pt x="1203" y="477"/>
                    <a:pt x="595" y="1906"/>
                  </a:cubicBezTo>
                  <a:cubicBezTo>
                    <a:pt x="0" y="3335"/>
                    <a:pt x="1107" y="5168"/>
                    <a:pt x="1107" y="5168"/>
                  </a:cubicBezTo>
                  <a:cubicBezTo>
                    <a:pt x="1107" y="5168"/>
                    <a:pt x="3191" y="4692"/>
                    <a:pt x="3798" y="3263"/>
                  </a:cubicBezTo>
                  <a:cubicBezTo>
                    <a:pt x="4405" y="1834"/>
                    <a:pt x="3286" y="1"/>
                    <a:pt x="3286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15" name="Google Shape;2183;p52">
              <a:extLst>
                <a:ext uri="{FF2B5EF4-FFF2-40B4-BE49-F238E27FC236}">
                  <a16:creationId xmlns:a16="http://schemas.microsoft.com/office/drawing/2014/main" id="{F76A348C-B434-4EDF-B51E-49C1B8D4A47F}"/>
                </a:ext>
              </a:extLst>
            </p:cNvPr>
            <p:cNvSpPr/>
            <p:nvPr/>
          </p:nvSpPr>
          <p:spPr>
            <a:xfrm>
              <a:off x="2884715" y="925286"/>
              <a:ext cx="389117" cy="530338"/>
            </a:xfrm>
            <a:custGeom>
              <a:avLst/>
              <a:gdLst/>
              <a:ahLst/>
              <a:cxnLst/>
              <a:rect l="l" t="t" r="r" b="b"/>
              <a:pathLst>
                <a:path w="3502" h="5169" extrusionOk="0">
                  <a:moveTo>
                    <a:pt x="2382" y="1"/>
                  </a:moveTo>
                  <a:cubicBezTo>
                    <a:pt x="2382" y="1"/>
                    <a:pt x="1906" y="108"/>
                    <a:pt x="1334" y="370"/>
                  </a:cubicBezTo>
                  <a:cubicBezTo>
                    <a:pt x="1620" y="977"/>
                    <a:pt x="2084" y="2227"/>
                    <a:pt x="1644" y="3263"/>
                  </a:cubicBezTo>
                  <a:cubicBezTo>
                    <a:pt x="1334" y="4001"/>
                    <a:pt x="608" y="4490"/>
                    <a:pt x="1" y="4787"/>
                  </a:cubicBezTo>
                  <a:cubicBezTo>
                    <a:pt x="120" y="5025"/>
                    <a:pt x="191" y="5168"/>
                    <a:pt x="191" y="5168"/>
                  </a:cubicBezTo>
                  <a:cubicBezTo>
                    <a:pt x="191" y="5168"/>
                    <a:pt x="2287" y="4692"/>
                    <a:pt x="2882" y="3263"/>
                  </a:cubicBezTo>
                  <a:cubicBezTo>
                    <a:pt x="3501" y="1846"/>
                    <a:pt x="2382" y="1"/>
                    <a:pt x="2382" y="1"/>
                  </a:cubicBezTo>
                  <a:close/>
                </a:path>
              </a:pathLst>
            </a:custGeom>
            <a:solidFill>
              <a:srgbClr val="FFFFFF">
                <a:alpha val="42860"/>
              </a:srgbClr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16" name="Google Shape;2184;p52">
              <a:extLst>
                <a:ext uri="{FF2B5EF4-FFF2-40B4-BE49-F238E27FC236}">
                  <a16:creationId xmlns:a16="http://schemas.microsoft.com/office/drawing/2014/main" id="{7D58995F-E7FA-4234-B9CC-F0C1961134A3}"/>
                </a:ext>
              </a:extLst>
            </p:cNvPr>
            <p:cNvSpPr/>
            <p:nvPr/>
          </p:nvSpPr>
          <p:spPr>
            <a:xfrm>
              <a:off x="2884715" y="919843"/>
              <a:ext cx="340115" cy="530338"/>
            </a:xfrm>
            <a:custGeom>
              <a:avLst/>
              <a:gdLst/>
              <a:ahLst/>
              <a:cxnLst/>
              <a:rect l="l" t="t" r="r" b="b"/>
              <a:pathLst>
                <a:path w="3061" h="5169" extrusionOk="0">
                  <a:moveTo>
                    <a:pt x="2358" y="1"/>
                  </a:moveTo>
                  <a:cubicBezTo>
                    <a:pt x="2358" y="1"/>
                    <a:pt x="2263" y="25"/>
                    <a:pt x="2096" y="72"/>
                  </a:cubicBezTo>
                  <a:lnTo>
                    <a:pt x="1013" y="2680"/>
                  </a:lnTo>
                  <a:lnTo>
                    <a:pt x="322" y="1013"/>
                  </a:lnTo>
                  <a:cubicBezTo>
                    <a:pt x="203" y="1108"/>
                    <a:pt x="108" y="1215"/>
                    <a:pt x="1" y="1334"/>
                  </a:cubicBezTo>
                  <a:lnTo>
                    <a:pt x="775" y="3228"/>
                  </a:lnTo>
                  <a:lnTo>
                    <a:pt x="60" y="4954"/>
                  </a:lnTo>
                  <a:cubicBezTo>
                    <a:pt x="132" y="5085"/>
                    <a:pt x="179" y="5168"/>
                    <a:pt x="179" y="5168"/>
                  </a:cubicBezTo>
                  <a:cubicBezTo>
                    <a:pt x="179" y="5168"/>
                    <a:pt x="287" y="5144"/>
                    <a:pt x="465" y="5097"/>
                  </a:cubicBezTo>
                  <a:lnTo>
                    <a:pt x="1203" y="3311"/>
                  </a:lnTo>
                  <a:lnTo>
                    <a:pt x="3049" y="2537"/>
                  </a:lnTo>
                  <a:cubicBezTo>
                    <a:pt x="3061" y="2406"/>
                    <a:pt x="3061" y="2263"/>
                    <a:pt x="3049" y="2096"/>
                  </a:cubicBezTo>
                  <a:lnTo>
                    <a:pt x="1441" y="2763"/>
                  </a:lnTo>
                  <a:lnTo>
                    <a:pt x="2501" y="239"/>
                  </a:lnTo>
                  <a:cubicBezTo>
                    <a:pt x="2418" y="84"/>
                    <a:pt x="2358" y="1"/>
                    <a:pt x="2358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17" name="Google Shape;2178;p52">
              <a:extLst>
                <a:ext uri="{FF2B5EF4-FFF2-40B4-BE49-F238E27FC236}">
                  <a16:creationId xmlns:a16="http://schemas.microsoft.com/office/drawing/2014/main" id="{B7F3F37E-58BD-445C-94F5-D446086D3B74}"/>
                </a:ext>
              </a:extLst>
            </p:cNvPr>
            <p:cNvSpPr/>
            <p:nvPr/>
          </p:nvSpPr>
          <p:spPr>
            <a:xfrm>
              <a:off x="1632857" y="1099457"/>
              <a:ext cx="1378684" cy="1230684"/>
            </a:xfrm>
            <a:custGeom>
              <a:avLst/>
              <a:gdLst/>
              <a:ahLst/>
              <a:cxnLst/>
              <a:rect l="l" t="t" r="r" b="b"/>
              <a:pathLst>
                <a:path w="12408" h="11995" extrusionOk="0">
                  <a:moveTo>
                    <a:pt x="7155" y="1"/>
                  </a:moveTo>
                  <a:cubicBezTo>
                    <a:pt x="7059" y="1"/>
                    <a:pt x="6965" y="78"/>
                    <a:pt x="6954" y="183"/>
                  </a:cubicBezTo>
                  <a:cubicBezTo>
                    <a:pt x="6942" y="279"/>
                    <a:pt x="7014" y="398"/>
                    <a:pt x="7133" y="422"/>
                  </a:cubicBezTo>
                  <a:cubicBezTo>
                    <a:pt x="8621" y="660"/>
                    <a:pt x="9895" y="1457"/>
                    <a:pt x="10776" y="2684"/>
                  </a:cubicBezTo>
                  <a:cubicBezTo>
                    <a:pt x="11633" y="3898"/>
                    <a:pt x="11978" y="5386"/>
                    <a:pt x="11740" y="6863"/>
                  </a:cubicBezTo>
                  <a:cubicBezTo>
                    <a:pt x="11291" y="9599"/>
                    <a:pt x="8914" y="11548"/>
                    <a:pt x="6228" y="11548"/>
                  </a:cubicBezTo>
                  <a:cubicBezTo>
                    <a:pt x="5921" y="11548"/>
                    <a:pt x="5611" y="11523"/>
                    <a:pt x="5299" y="11471"/>
                  </a:cubicBezTo>
                  <a:cubicBezTo>
                    <a:pt x="3811" y="11232"/>
                    <a:pt x="2537" y="10435"/>
                    <a:pt x="1656" y="9208"/>
                  </a:cubicBezTo>
                  <a:cubicBezTo>
                    <a:pt x="787" y="7994"/>
                    <a:pt x="453" y="6506"/>
                    <a:pt x="691" y="5029"/>
                  </a:cubicBezTo>
                  <a:cubicBezTo>
                    <a:pt x="703" y="4922"/>
                    <a:pt x="620" y="4803"/>
                    <a:pt x="513" y="4791"/>
                  </a:cubicBezTo>
                  <a:cubicBezTo>
                    <a:pt x="505" y="4790"/>
                    <a:pt x="497" y="4790"/>
                    <a:pt x="489" y="4790"/>
                  </a:cubicBezTo>
                  <a:cubicBezTo>
                    <a:pt x="389" y="4790"/>
                    <a:pt x="286" y="4859"/>
                    <a:pt x="275" y="4970"/>
                  </a:cubicBezTo>
                  <a:cubicBezTo>
                    <a:pt x="1" y="6565"/>
                    <a:pt x="370" y="8161"/>
                    <a:pt x="1310" y="9470"/>
                  </a:cubicBezTo>
                  <a:cubicBezTo>
                    <a:pt x="2251" y="10780"/>
                    <a:pt x="3632" y="11637"/>
                    <a:pt x="5228" y="11911"/>
                  </a:cubicBezTo>
                  <a:cubicBezTo>
                    <a:pt x="5573" y="11971"/>
                    <a:pt x="5894" y="11994"/>
                    <a:pt x="6228" y="11994"/>
                  </a:cubicBezTo>
                  <a:cubicBezTo>
                    <a:pt x="7466" y="11994"/>
                    <a:pt x="8680" y="11613"/>
                    <a:pt x="9704" y="10851"/>
                  </a:cubicBezTo>
                  <a:cubicBezTo>
                    <a:pt x="11014" y="9911"/>
                    <a:pt x="11871" y="8530"/>
                    <a:pt x="12145" y="6934"/>
                  </a:cubicBezTo>
                  <a:cubicBezTo>
                    <a:pt x="12407" y="5339"/>
                    <a:pt x="12038" y="3755"/>
                    <a:pt x="11097" y="2446"/>
                  </a:cubicBezTo>
                  <a:cubicBezTo>
                    <a:pt x="10169" y="1136"/>
                    <a:pt x="8776" y="267"/>
                    <a:pt x="7192" y="5"/>
                  </a:cubicBezTo>
                  <a:cubicBezTo>
                    <a:pt x="7180" y="2"/>
                    <a:pt x="7167" y="1"/>
                    <a:pt x="7155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18" name="Google Shape;2177;p52">
              <a:extLst>
                <a:ext uri="{FF2B5EF4-FFF2-40B4-BE49-F238E27FC236}">
                  <a16:creationId xmlns:a16="http://schemas.microsoft.com/office/drawing/2014/main" id="{637B9A20-85DD-4EB9-BC74-BAD26A72B963}"/>
                </a:ext>
              </a:extLst>
            </p:cNvPr>
            <p:cNvSpPr/>
            <p:nvPr/>
          </p:nvSpPr>
          <p:spPr>
            <a:xfrm>
              <a:off x="2345872" y="1240971"/>
              <a:ext cx="468451" cy="436254"/>
            </a:xfrm>
            <a:custGeom>
              <a:avLst/>
              <a:gdLst/>
              <a:ahLst/>
              <a:cxnLst/>
              <a:rect l="l" t="t" r="r" b="b"/>
              <a:pathLst>
                <a:path w="4216" h="4252" extrusionOk="0">
                  <a:moveTo>
                    <a:pt x="60" y="1"/>
                  </a:moveTo>
                  <a:cubicBezTo>
                    <a:pt x="60" y="1"/>
                    <a:pt x="37" y="132"/>
                    <a:pt x="1" y="298"/>
                  </a:cubicBezTo>
                  <a:cubicBezTo>
                    <a:pt x="1632" y="929"/>
                    <a:pt x="2823" y="2430"/>
                    <a:pt x="2989" y="4251"/>
                  </a:cubicBezTo>
                  <a:cubicBezTo>
                    <a:pt x="3192" y="3965"/>
                    <a:pt x="3573" y="3703"/>
                    <a:pt x="4216" y="3358"/>
                  </a:cubicBezTo>
                  <a:cubicBezTo>
                    <a:pt x="3680" y="1489"/>
                    <a:pt x="2037" y="132"/>
                    <a:pt x="60" y="1"/>
                  </a:cubicBezTo>
                  <a:close/>
                </a:path>
              </a:pathLst>
            </a:custGeom>
            <a:solidFill>
              <a:srgbClr val="FFFFFF">
                <a:alpha val="42860"/>
              </a:srgbClr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19" name="Google Shape;2176;p52">
              <a:extLst>
                <a:ext uri="{FF2B5EF4-FFF2-40B4-BE49-F238E27FC236}">
                  <a16:creationId xmlns:a16="http://schemas.microsoft.com/office/drawing/2014/main" id="{C963DFE7-FFC7-4029-9188-1768BB7C89ED}"/>
                </a:ext>
              </a:extLst>
            </p:cNvPr>
            <p:cNvSpPr/>
            <p:nvPr/>
          </p:nvSpPr>
          <p:spPr>
            <a:xfrm>
              <a:off x="2628900" y="1834243"/>
              <a:ext cx="47666" cy="105165"/>
            </a:xfrm>
            <a:custGeom>
              <a:avLst/>
              <a:gdLst/>
              <a:ahLst/>
              <a:cxnLst/>
              <a:rect l="l" t="t" r="r" b="b"/>
              <a:pathLst>
                <a:path w="429" h="1025" extrusionOk="0">
                  <a:moveTo>
                    <a:pt x="381" y="1"/>
                  </a:moveTo>
                  <a:cubicBezTo>
                    <a:pt x="298" y="358"/>
                    <a:pt x="155" y="703"/>
                    <a:pt x="0" y="1025"/>
                  </a:cubicBezTo>
                  <a:cubicBezTo>
                    <a:pt x="250" y="703"/>
                    <a:pt x="429" y="322"/>
                    <a:pt x="381" y="13"/>
                  </a:cubicBezTo>
                  <a:lnTo>
                    <a:pt x="381" y="1"/>
                  </a:lnTo>
                  <a:close/>
                </a:path>
              </a:pathLst>
            </a:custGeom>
            <a:solidFill>
              <a:srgbClr val="BAEB6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20" name="Text Box 115">
              <a:extLst>
                <a:ext uri="{FF2B5EF4-FFF2-40B4-BE49-F238E27FC236}">
                  <a16:creationId xmlns:a16="http://schemas.microsoft.com/office/drawing/2014/main" id="{055057AB-A7B3-443B-B011-044672921223}"/>
                </a:ext>
              </a:extLst>
            </p:cNvPr>
            <p:cNvSpPr txBox="1"/>
            <p:nvPr/>
          </p:nvSpPr>
          <p:spPr>
            <a:xfrm>
              <a:off x="1781456" y="1679813"/>
              <a:ext cx="908717" cy="4616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-1270" algn="ctr"/>
              <a:r>
                <a:rPr lang="ro-RO" sz="1200" b="1" dirty="0">
                  <a:solidFill>
                    <a:schemeClr val="accent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Logistica</a:t>
              </a:r>
              <a:endParaRPr lang="en-US" sz="12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-1270" algn="ctr"/>
              <a:r>
                <a:rPr lang="ro-RO" sz="1200" b="1" dirty="0">
                  <a:solidFill>
                    <a:schemeClr val="accent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verde</a:t>
              </a:r>
              <a:endParaRPr lang="en-US" sz="12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A8AAE57-DC4B-4C92-92D9-2C9F91D9386E}"/>
                </a:ext>
              </a:extLst>
            </p:cNvPr>
            <p:cNvSpPr/>
            <p:nvPr/>
          </p:nvSpPr>
          <p:spPr>
            <a:xfrm>
              <a:off x="1790700" y="0"/>
              <a:ext cx="1106805" cy="6248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Text Box 21">
              <a:extLst>
                <a:ext uri="{FF2B5EF4-FFF2-40B4-BE49-F238E27FC236}">
                  <a16:creationId xmlns:a16="http://schemas.microsoft.com/office/drawing/2014/main" id="{13C5EBD9-A3F5-4A39-8621-9F45A49D111D}"/>
                </a:ext>
              </a:extLst>
            </p:cNvPr>
            <p:cNvSpPr txBox="1"/>
            <p:nvPr/>
          </p:nvSpPr>
          <p:spPr>
            <a:xfrm>
              <a:off x="1856015" y="59871"/>
              <a:ext cx="954505" cy="48928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-1270" algn="ctr"/>
              <a:r>
                <a:rPr lang="ro-RO" sz="1200" b="1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Resurse turistice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110526D-877C-4107-85B5-D399812A9B6B}"/>
                </a:ext>
              </a:extLst>
            </p:cNvPr>
            <p:cNvSpPr/>
            <p:nvPr/>
          </p:nvSpPr>
          <p:spPr>
            <a:xfrm>
              <a:off x="3477986" y="1426029"/>
              <a:ext cx="970280" cy="62103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Text Box 15">
              <a:extLst>
                <a:ext uri="{FF2B5EF4-FFF2-40B4-BE49-F238E27FC236}">
                  <a16:creationId xmlns:a16="http://schemas.microsoft.com/office/drawing/2014/main" id="{36F5A189-6E7E-44D7-A2F0-FCED464DA66C}"/>
                </a:ext>
              </a:extLst>
            </p:cNvPr>
            <p:cNvSpPr txBox="1"/>
            <p:nvPr/>
          </p:nvSpPr>
          <p:spPr>
            <a:xfrm>
              <a:off x="3445329" y="1485900"/>
              <a:ext cx="1002030" cy="4406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-1270" algn="ctr"/>
              <a:r>
                <a:rPr lang="ro-RO" sz="1200" b="1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Industria turismului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-1270"/>
              <a:r>
                <a:rPr lang="en-US" sz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8FD8F68-A997-49AF-85BB-F55127944236}"/>
                </a:ext>
              </a:extLst>
            </p:cNvPr>
            <p:cNvSpPr/>
            <p:nvPr/>
          </p:nvSpPr>
          <p:spPr>
            <a:xfrm>
              <a:off x="16329" y="1371600"/>
              <a:ext cx="1158875" cy="62103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Text Box 17">
              <a:extLst>
                <a:ext uri="{FF2B5EF4-FFF2-40B4-BE49-F238E27FC236}">
                  <a16:creationId xmlns:a16="http://schemas.microsoft.com/office/drawing/2014/main" id="{4549296B-305F-4533-916A-CF9CE104675F}"/>
                </a:ext>
              </a:extLst>
            </p:cNvPr>
            <p:cNvSpPr txBox="1"/>
            <p:nvPr/>
          </p:nvSpPr>
          <p:spPr>
            <a:xfrm>
              <a:off x="0" y="1485900"/>
              <a:ext cx="1159042" cy="4410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-1270" algn="ctr"/>
              <a:r>
                <a:rPr lang="ro-RO" sz="1200" b="1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Infrastructura turistică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-1270"/>
              <a:r>
                <a:rPr lang="en-US" sz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3E058CF-6616-44D7-83D7-EA42036DAE96}"/>
                </a:ext>
              </a:extLst>
            </p:cNvPr>
            <p:cNvSpPr/>
            <p:nvPr/>
          </p:nvSpPr>
          <p:spPr>
            <a:xfrm>
              <a:off x="1779815" y="2590800"/>
              <a:ext cx="1082842" cy="62103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Text Box 20">
              <a:extLst>
                <a:ext uri="{FF2B5EF4-FFF2-40B4-BE49-F238E27FC236}">
                  <a16:creationId xmlns:a16="http://schemas.microsoft.com/office/drawing/2014/main" id="{261AD891-8167-4449-B487-4A7088038A0C}"/>
                </a:ext>
              </a:extLst>
            </p:cNvPr>
            <p:cNvSpPr txBox="1"/>
            <p:nvPr/>
          </p:nvSpPr>
          <p:spPr>
            <a:xfrm>
              <a:off x="1856015" y="2672443"/>
              <a:ext cx="1002632" cy="4410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-1270" algn="ctr"/>
              <a:r>
                <a:rPr lang="ro-RO" sz="1200" b="1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Fluxuri turistice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-1270"/>
              <a:r>
                <a:rPr lang="en-US" sz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978372B-9529-4335-BB4B-F93407DA4448}"/>
                </a:ext>
              </a:extLst>
            </p:cNvPr>
            <p:cNvCxnSpPr/>
            <p:nvPr/>
          </p:nvCxnSpPr>
          <p:spPr>
            <a:xfrm>
              <a:off x="1181100" y="1719943"/>
              <a:ext cx="480695" cy="1143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ACDBA4E-A8E0-45A6-BAC0-71C1B14CDE36}"/>
                </a:ext>
              </a:extLst>
            </p:cNvPr>
            <p:cNvCxnSpPr/>
            <p:nvPr/>
          </p:nvCxnSpPr>
          <p:spPr>
            <a:xfrm>
              <a:off x="2988129" y="1725386"/>
              <a:ext cx="481263" cy="1203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D8E7E17-6C35-4E8E-9579-A201426B4347}"/>
              </a:ext>
            </a:extLst>
          </p:cNvPr>
          <p:cNvSpPr txBox="1"/>
          <p:nvPr/>
        </p:nvSpPr>
        <p:spPr>
          <a:xfrm>
            <a:off x="2039215" y="454172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2. Interdependența componentelor logisticii verzi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0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34"/>
          <p:cNvSpPr txBox="1">
            <a:spLocks noGrp="1"/>
          </p:cNvSpPr>
          <p:nvPr>
            <p:ph type="subTitle" idx="1"/>
          </p:nvPr>
        </p:nvSpPr>
        <p:spPr>
          <a:xfrm>
            <a:off x="685619" y="1258645"/>
            <a:ext cx="8046950" cy="36468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2000" b="1" dirty="0"/>
              <a:t>Abordarea corectă și eficientă a problemelor de mediu;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ro-RO" sz="2000" b="1" dirty="0"/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2000" b="1" dirty="0"/>
              <a:t>Măsurarea impactului de mediu al diferitor strategii logistice;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ro-RO" sz="2000" b="1" dirty="0"/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2000" b="1" dirty="0"/>
              <a:t>Optimizarea costurilor resurselor logistice;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ro-RO" sz="2000" b="1" dirty="0"/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2000" b="1" dirty="0"/>
              <a:t>Reducerea deșeurilor și reciclarea acestora;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o-RO" sz="2000" dirty="0"/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sz="2000" dirty="0"/>
          </a:p>
        </p:txBody>
      </p:sp>
      <p:sp>
        <p:nvSpPr>
          <p:cNvPr id="873" name="Google Shape;873;p34"/>
          <p:cNvSpPr txBox="1">
            <a:spLocks noGrp="1"/>
          </p:cNvSpPr>
          <p:nvPr>
            <p:ph type="title"/>
          </p:nvPr>
        </p:nvSpPr>
        <p:spPr>
          <a:xfrm>
            <a:off x="1898100" y="364725"/>
            <a:ext cx="672548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Impactul </a:t>
            </a:r>
            <a:r>
              <a:rPr lang="ro-RO" dirty="0">
                <a:solidFill>
                  <a:schemeClr val="accent3"/>
                </a:solidFill>
              </a:rPr>
              <a:t>economic, social și cultural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874" name="Google Shape;874;p34"/>
          <p:cNvGrpSpPr/>
          <p:nvPr/>
        </p:nvGrpSpPr>
        <p:grpSpPr>
          <a:xfrm>
            <a:off x="0" y="105172"/>
            <a:ext cx="1407723" cy="1270047"/>
            <a:chOff x="540900" y="3060200"/>
            <a:chExt cx="2141350" cy="1931925"/>
          </a:xfrm>
        </p:grpSpPr>
        <p:sp>
          <p:nvSpPr>
            <p:cNvPr id="875" name="Google Shape;875;p34"/>
            <p:cNvSpPr/>
            <p:nvPr/>
          </p:nvSpPr>
          <p:spPr>
            <a:xfrm>
              <a:off x="540900" y="3060200"/>
              <a:ext cx="2141350" cy="1931925"/>
            </a:xfrm>
            <a:custGeom>
              <a:avLst/>
              <a:gdLst/>
              <a:ahLst/>
              <a:cxnLst/>
              <a:rect l="l" t="t" r="r" b="b"/>
              <a:pathLst>
                <a:path w="85654" h="77277" extrusionOk="0">
                  <a:moveTo>
                    <a:pt x="43942" y="0"/>
                  </a:moveTo>
                  <a:cubicBezTo>
                    <a:pt x="40087" y="0"/>
                    <a:pt x="37157" y="1896"/>
                    <a:pt x="34305" y="5113"/>
                  </a:cubicBezTo>
                  <a:lnTo>
                    <a:pt x="34305" y="5041"/>
                  </a:lnTo>
                  <a:lnTo>
                    <a:pt x="34305" y="4997"/>
                  </a:lnTo>
                  <a:cubicBezTo>
                    <a:pt x="34305" y="4867"/>
                    <a:pt x="34305" y="4736"/>
                    <a:pt x="34291" y="4606"/>
                  </a:cubicBezTo>
                  <a:lnTo>
                    <a:pt x="34291" y="4577"/>
                  </a:lnTo>
                  <a:cubicBezTo>
                    <a:pt x="34276" y="4446"/>
                    <a:pt x="34233" y="4316"/>
                    <a:pt x="34204" y="4200"/>
                  </a:cubicBezTo>
                  <a:cubicBezTo>
                    <a:pt x="34204" y="4156"/>
                    <a:pt x="34175" y="4142"/>
                    <a:pt x="34160" y="4098"/>
                  </a:cubicBezTo>
                  <a:cubicBezTo>
                    <a:pt x="34146" y="4069"/>
                    <a:pt x="34146" y="4025"/>
                    <a:pt x="34131" y="4011"/>
                  </a:cubicBezTo>
                  <a:cubicBezTo>
                    <a:pt x="34088" y="3924"/>
                    <a:pt x="34059" y="3837"/>
                    <a:pt x="34001" y="3735"/>
                  </a:cubicBezTo>
                  <a:lnTo>
                    <a:pt x="33986" y="3721"/>
                  </a:lnTo>
                  <a:cubicBezTo>
                    <a:pt x="33928" y="3590"/>
                    <a:pt x="33856" y="3489"/>
                    <a:pt x="33769" y="3373"/>
                  </a:cubicBezTo>
                  <a:cubicBezTo>
                    <a:pt x="33740" y="3358"/>
                    <a:pt x="33740" y="3344"/>
                    <a:pt x="33725" y="3344"/>
                  </a:cubicBezTo>
                  <a:cubicBezTo>
                    <a:pt x="33638" y="3228"/>
                    <a:pt x="33565" y="3141"/>
                    <a:pt x="33449" y="3039"/>
                  </a:cubicBezTo>
                  <a:cubicBezTo>
                    <a:pt x="33435" y="3010"/>
                    <a:pt x="33420" y="2996"/>
                    <a:pt x="33406" y="2996"/>
                  </a:cubicBezTo>
                  <a:cubicBezTo>
                    <a:pt x="33304" y="2909"/>
                    <a:pt x="33203" y="2822"/>
                    <a:pt x="33087" y="2749"/>
                  </a:cubicBezTo>
                  <a:lnTo>
                    <a:pt x="33072" y="2749"/>
                  </a:lnTo>
                  <a:cubicBezTo>
                    <a:pt x="32971" y="2677"/>
                    <a:pt x="32855" y="2604"/>
                    <a:pt x="32724" y="2546"/>
                  </a:cubicBezTo>
                  <a:cubicBezTo>
                    <a:pt x="32710" y="2546"/>
                    <a:pt x="32695" y="2531"/>
                    <a:pt x="32681" y="2531"/>
                  </a:cubicBezTo>
                  <a:cubicBezTo>
                    <a:pt x="32550" y="2473"/>
                    <a:pt x="32434" y="2415"/>
                    <a:pt x="32318" y="2386"/>
                  </a:cubicBezTo>
                  <a:cubicBezTo>
                    <a:pt x="32289" y="2386"/>
                    <a:pt x="32275" y="2357"/>
                    <a:pt x="32260" y="2357"/>
                  </a:cubicBezTo>
                  <a:cubicBezTo>
                    <a:pt x="31984" y="2285"/>
                    <a:pt x="31709" y="2256"/>
                    <a:pt x="31448" y="2256"/>
                  </a:cubicBezTo>
                  <a:lnTo>
                    <a:pt x="31404" y="2256"/>
                  </a:lnTo>
                  <a:cubicBezTo>
                    <a:pt x="31259" y="2256"/>
                    <a:pt x="31129" y="2270"/>
                    <a:pt x="30984" y="2314"/>
                  </a:cubicBezTo>
                  <a:lnTo>
                    <a:pt x="30955" y="2314"/>
                  </a:lnTo>
                  <a:cubicBezTo>
                    <a:pt x="14143" y="5737"/>
                    <a:pt x="11764" y="11539"/>
                    <a:pt x="13128" y="21722"/>
                  </a:cubicBezTo>
                  <a:cubicBezTo>
                    <a:pt x="13171" y="22012"/>
                    <a:pt x="13200" y="22302"/>
                    <a:pt x="13244" y="22577"/>
                  </a:cubicBezTo>
                  <a:cubicBezTo>
                    <a:pt x="13200" y="22519"/>
                    <a:pt x="13171" y="22447"/>
                    <a:pt x="13128" y="22403"/>
                  </a:cubicBezTo>
                  <a:cubicBezTo>
                    <a:pt x="13113" y="22374"/>
                    <a:pt x="13113" y="22360"/>
                    <a:pt x="13099" y="22345"/>
                  </a:cubicBezTo>
                  <a:cubicBezTo>
                    <a:pt x="13026" y="22229"/>
                    <a:pt x="12925" y="22142"/>
                    <a:pt x="12838" y="22041"/>
                  </a:cubicBezTo>
                  <a:lnTo>
                    <a:pt x="12809" y="21997"/>
                  </a:lnTo>
                  <a:cubicBezTo>
                    <a:pt x="12707" y="21910"/>
                    <a:pt x="12620" y="21823"/>
                    <a:pt x="12519" y="21751"/>
                  </a:cubicBezTo>
                  <a:cubicBezTo>
                    <a:pt x="12490" y="21751"/>
                    <a:pt x="12490" y="21722"/>
                    <a:pt x="12475" y="21722"/>
                  </a:cubicBezTo>
                  <a:cubicBezTo>
                    <a:pt x="12374" y="21649"/>
                    <a:pt x="12258" y="21577"/>
                    <a:pt x="12156" y="21533"/>
                  </a:cubicBezTo>
                  <a:cubicBezTo>
                    <a:pt x="12127" y="21504"/>
                    <a:pt x="12098" y="21490"/>
                    <a:pt x="12083" y="21490"/>
                  </a:cubicBezTo>
                  <a:cubicBezTo>
                    <a:pt x="12040" y="21475"/>
                    <a:pt x="12025" y="21461"/>
                    <a:pt x="11982" y="21432"/>
                  </a:cubicBezTo>
                  <a:cubicBezTo>
                    <a:pt x="11895" y="21403"/>
                    <a:pt x="11808" y="21359"/>
                    <a:pt x="11692" y="21330"/>
                  </a:cubicBezTo>
                  <a:lnTo>
                    <a:pt x="11677" y="21330"/>
                  </a:lnTo>
                  <a:cubicBezTo>
                    <a:pt x="11547" y="21287"/>
                    <a:pt x="11431" y="21258"/>
                    <a:pt x="11300" y="21243"/>
                  </a:cubicBezTo>
                  <a:cubicBezTo>
                    <a:pt x="11286" y="21243"/>
                    <a:pt x="11257" y="21243"/>
                    <a:pt x="11242" y="21214"/>
                  </a:cubicBezTo>
                  <a:cubicBezTo>
                    <a:pt x="11112" y="21200"/>
                    <a:pt x="10967" y="21200"/>
                    <a:pt x="10851" y="21200"/>
                  </a:cubicBezTo>
                  <a:lnTo>
                    <a:pt x="10778" y="21200"/>
                  </a:lnTo>
                  <a:cubicBezTo>
                    <a:pt x="10647" y="21200"/>
                    <a:pt x="10517" y="21214"/>
                    <a:pt x="10386" y="21243"/>
                  </a:cubicBezTo>
                  <a:lnTo>
                    <a:pt x="10357" y="21243"/>
                  </a:lnTo>
                  <a:cubicBezTo>
                    <a:pt x="10241" y="21258"/>
                    <a:pt x="10125" y="21287"/>
                    <a:pt x="10009" y="21330"/>
                  </a:cubicBezTo>
                  <a:cubicBezTo>
                    <a:pt x="9995" y="21330"/>
                    <a:pt x="9951" y="21345"/>
                    <a:pt x="9937" y="21345"/>
                  </a:cubicBezTo>
                  <a:cubicBezTo>
                    <a:pt x="9835" y="21388"/>
                    <a:pt x="9705" y="21432"/>
                    <a:pt x="9589" y="21490"/>
                  </a:cubicBezTo>
                  <a:cubicBezTo>
                    <a:pt x="9574" y="21504"/>
                    <a:pt x="9545" y="21533"/>
                    <a:pt x="9516" y="21533"/>
                  </a:cubicBezTo>
                  <a:cubicBezTo>
                    <a:pt x="9415" y="21577"/>
                    <a:pt x="9298" y="21649"/>
                    <a:pt x="9197" y="21751"/>
                  </a:cubicBezTo>
                  <a:lnTo>
                    <a:pt x="9182" y="21765"/>
                  </a:lnTo>
                  <a:cubicBezTo>
                    <a:pt x="9066" y="21838"/>
                    <a:pt x="8979" y="21925"/>
                    <a:pt x="8892" y="22012"/>
                  </a:cubicBezTo>
                  <a:lnTo>
                    <a:pt x="8849" y="22055"/>
                  </a:lnTo>
                  <a:cubicBezTo>
                    <a:pt x="8762" y="22142"/>
                    <a:pt x="8675" y="22258"/>
                    <a:pt x="8602" y="22374"/>
                  </a:cubicBezTo>
                  <a:lnTo>
                    <a:pt x="8573" y="22403"/>
                  </a:lnTo>
                  <a:cubicBezTo>
                    <a:pt x="1" y="35385"/>
                    <a:pt x="1176" y="41347"/>
                    <a:pt x="7587" y="47004"/>
                  </a:cubicBezTo>
                  <a:lnTo>
                    <a:pt x="7471" y="47004"/>
                  </a:lnTo>
                  <a:cubicBezTo>
                    <a:pt x="7340" y="47004"/>
                    <a:pt x="7224" y="47004"/>
                    <a:pt x="7094" y="47019"/>
                  </a:cubicBezTo>
                  <a:lnTo>
                    <a:pt x="7050" y="47019"/>
                  </a:lnTo>
                  <a:cubicBezTo>
                    <a:pt x="6934" y="47033"/>
                    <a:pt x="6804" y="47077"/>
                    <a:pt x="6673" y="47106"/>
                  </a:cubicBezTo>
                  <a:cubicBezTo>
                    <a:pt x="6644" y="47106"/>
                    <a:pt x="6615" y="47135"/>
                    <a:pt x="6586" y="47135"/>
                  </a:cubicBezTo>
                  <a:cubicBezTo>
                    <a:pt x="6543" y="47149"/>
                    <a:pt x="6514" y="47149"/>
                    <a:pt x="6499" y="47164"/>
                  </a:cubicBezTo>
                  <a:cubicBezTo>
                    <a:pt x="6397" y="47207"/>
                    <a:pt x="6310" y="47236"/>
                    <a:pt x="6223" y="47294"/>
                  </a:cubicBezTo>
                  <a:cubicBezTo>
                    <a:pt x="6223" y="47294"/>
                    <a:pt x="6209" y="47294"/>
                    <a:pt x="6209" y="47309"/>
                  </a:cubicBezTo>
                  <a:cubicBezTo>
                    <a:pt x="6078" y="47381"/>
                    <a:pt x="5962" y="47454"/>
                    <a:pt x="5861" y="47526"/>
                  </a:cubicBezTo>
                  <a:cubicBezTo>
                    <a:pt x="5846" y="47541"/>
                    <a:pt x="5846" y="47541"/>
                    <a:pt x="5817" y="47541"/>
                  </a:cubicBezTo>
                  <a:cubicBezTo>
                    <a:pt x="5716" y="47642"/>
                    <a:pt x="5600" y="47715"/>
                    <a:pt x="5513" y="47816"/>
                  </a:cubicBezTo>
                  <a:cubicBezTo>
                    <a:pt x="5498" y="47831"/>
                    <a:pt x="5484" y="47860"/>
                    <a:pt x="5484" y="47874"/>
                  </a:cubicBezTo>
                  <a:cubicBezTo>
                    <a:pt x="5382" y="47961"/>
                    <a:pt x="5295" y="48077"/>
                    <a:pt x="5223" y="48179"/>
                  </a:cubicBezTo>
                  <a:cubicBezTo>
                    <a:pt x="5223" y="48179"/>
                    <a:pt x="5223" y="48193"/>
                    <a:pt x="5208" y="48193"/>
                  </a:cubicBezTo>
                  <a:cubicBezTo>
                    <a:pt x="5136" y="48309"/>
                    <a:pt x="5078" y="48411"/>
                    <a:pt x="5005" y="48527"/>
                  </a:cubicBezTo>
                  <a:cubicBezTo>
                    <a:pt x="4990" y="48542"/>
                    <a:pt x="4990" y="48556"/>
                    <a:pt x="4976" y="48585"/>
                  </a:cubicBezTo>
                  <a:cubicBezTo>
                    <a:pt x="4918" y="48687"/>
                    <a:pt x="4874" y="48817"/>
                    <a:pt x="4831" y="48948"/>
                  </a:cubicBezTo>
                  <a:cubicBezTo>
                    <a:pt x="4831" y="48962"/>
                    <a:pt x="4802" y="48991"/>
                    <a:pt x="4802" y="49020"/>
                  </a:cubicBezTo>
                  <a:cubicBezTo>
                    <a:pt x="4773" y="49136"/>
                    <a:pt x="4729" y="49267"/>
                    <a:pt x="4729" y="49397"/>
                  </a:cubicBezTo>
                  <a:lnTo>
                    <a:pt x="4729" y="49412"/>
                  </a:lnTo>
                  <a:cubicBezTo>
                    <a:pt x="4715" y="49542"/>
                    <a:pt x="4715" y="49687"/>
                    <a:pt x="4715" y="49818"/>
                  </a:cubicBezTo>
                  <a:lnTo>
                    <a:pt x="4715" y="49862"/>
                  </a:lnTo>
                  <a:cubicBezTo>
                    <a:pt x="4715" y="49992"/>
                    <a:pt x="4729" y="50137"/>
                    <a:pt x="4773" y="50268"/>
                  </a:cubicBezTo>
                  <a:lnTo>
                    <a:pt x="4773" y="50297"/>
                  </a:lnTo>
                  <a:cubicBezTo>
                    <a:pt x="7683" y="64586"/>
                    <a:pt x="12311" y="68448"/>
                    <a:pt x="19896" y="68448"/>
                  </a:cubicBezTo>
                  <a:cubicBezTo>
                    <a:pt x="21235" y="68448"/>
                    <a:pt x="22665" y="68328"/>
                    <a:pt x="24195" y="68123"/>
                  </a:cubicBezTo>
                  <a:lnTo>
                    <a:pt x="24224" y="68123"/>
                  </a:lnTo>
                  <a:cubicBezTo>
                    <a:pt x="24746" y="68051"/>
                    <a:pt x="25254" y="67978"/>
                    <a:pt x="25747" y="67920"/>
                  </a:cubicBezTo>
                  <a:lnTo>
                    <a:pt x="25747" y="67920"/>
                  </a:lnTo>
                  <a:cubicBezTo>
                    <a:pt x="25733" y="67964"/>
                    <a:pt x="25733" y="67993"/>
                    <a:pt x="25718" y="68036"/>
                  </a:cubicBezTo>
                  <a:lnTo>
                    <a:pt x="25718" y="68051"/>
                  </a:lnTo>
                  <a:cubicBezTo>
                    <a:pt x="25675" y="68181"/>
                    <a:pt x="25646" y="68312"/>
                    <a:pt x="25617" y="68457"/>
                  </a:cubicBezTo>
                  <a:lnTo>
                    <a:pt x="25617" y="68501"/>
                  </a:lnTo>
                  <a:cubicBezTo>
                    <a:pt x="25602" y="68631"/>
                    <a:pt x="25602" y="68776"/>
                    <a:pt x="25602" y="68907"/>
                  </a:cubicBezTo>
                  <a:lnTo>
                    <a:pt x="25602" y="68979"/>
                  </a:lnTo>
                  <a:cubicBezTo>
                    <a:pt x="25602" y="69110"/>
                    <a:pt x="25617" y="69255"/>
                    <a:pt x="25646" y="69371"/>
                  </a:cubicBezTo>
                  <a:lnTo>
                    <a:pt x="25646" y="69400"/>
                  </a:lnTo>
                  <a:cubicBezTo>
                    <a:pt x="25660" y="69516"/>
                    <a:pt x="25689" y="69646"/>
                    <a:pt x="25733" y="69762"/>
                  </a:cubicBezTo>
                  <a:cubicBezTo>
                    <a:pt x="25733" y="69777"/>
                    <a:pt x="25747" y="69791"/>
                    <a:pt x="25747" y="69806"/>
                  </a:cubicBezTo>
                  <a:cubicBezTo>
                    <a:pt x="25791" y="69937"/>
                    <a:pt x="25834" y="70053"/>
                    <a:pt x="25907" y="70154"/>
                  </a:cubicBezTo>
                  <a:cubicBezTo>
                    <a:pt x="25936" y="70169"/>
                    <a:pt x="25936" y="70198"/>
                    <a:pt x="25950" y="70227"/>
                  </a:cubicBezTo>
                  <a:cubicBezTo>
                    <a:pt x="26023" y="70343"/>
                    <a:pt x="26095" y="70459"/>
                    <a:pt x="26168" y="70560"/>
                  </a:cubicBezTo>
                  <a:cubicBezTo>
                    <a:pt x="26255" y="70662"/>
                    <a:pt x="26342" y="70749"/>
                    <a:pt x="26443" y="70865"/>
                  </a:cubicBezTo>
                  <a:lnTo>
                    <a:pt x="26473" y="70894"/>
                  </a:lnTo>
                  <a:cubicBezTo>
                    <a:pt x="26560" y="70995"/>
                    <a:pt x="26676" y="71082"/>
                    <a:pt x="26806" y="71155"/>
                  </a:cubicBezTo>
                  <a:lnTo>
                    <a:pt x="26821" y="71169"/>
                  </a:lnTo>
                  <a:cubicBezTo>
                    <a:pt x="33261" y="75434"/>
                    <a:pt x="37975" y="77276"/>
                    <a:pt x="41775" y="77276"/>
                  </a:cubicBezTo>
                  <a:cubicBezTo>
                    <a:pt x="45634" y="77276"/>
                    <a:pt x="48564" y="75376"/>
                    <a:pt x="51407" y="72156"/>
                  </a:cubicBezTo>
                  <a:lnTo>
                    <a:pt x="51407" y="72228"/>
                  </a:lnTo>
                  <a:lnTo>
                    <a:pt x="51407" y="72272"/>
                  </a:lnTo>
                  <a:cubicBezTo>
                    <a:pt x="51407" y="72402"/>
                    <a:pt x="51407" y="72533"/>
                    <a:pt x="51421" y="72663"/>
                  </a:cubicBezTo>
                  <a:lnTo>
                    <a:pt x="51421" y="72692"/>
                  </a:lnTo>
                  <a:cubicBezTo>
                    <a:pt x="51436" y="72823"/>
                    <a:pt x="51479" y="72954"/>
                    <a:pt x="51508" y="73070"/>
                  </a:cubicBezTo>
                  <a:cubicBezTo>
                    <a:pt x="51508" y="73113"/>
                    <a:pt x="51537" y="73128"/>
                    <a:pt x="51552" y="73171"/>
                  </a:cubicBezTo>
                  <a:cubicBezTo>
                    <a:pt x="51566" y="73200"/>
                    <a:pt x="51566" y="73244"/>
                    <a:pt x="51581" y="73258"/>
                  </a:cubicBezTo>
                  <a:cubicBezTo>
                    <a:pt x="51610" y="73316"/>
                    <a:pt x="51639" y="73360"/>
                    <a:pt x="51653" y="73403"/>
                  </a:cubicBezTo>
                  <a:cubicBezTo>
                    <a:pt x="51682" y="73432"/>
                    <a:pt x="51697" y="73490"/>
                    <a:pt x="51711" y="73534"/>
                  </a:cubicBezTo>
                  <a:cubicBezTo>
                    <a:pt x="51726" y="73548"/>
                    <a:pt x="51726" y="73563"/>
                    <a:pt x="51755" y="73577"/>
                  </a:cubicBezTo>
                  <a:cubicBezTo>
                    <a:pt x="51784" y="73635"/>
                    <a:pt x="51798" y="73693"/>
                    <a:pt x="51842" y="73751"/>
                  </a:cubicBezTo>
                  <a:cubicBezTo>
                    <a:pt x="51871" y="73795"/>
                    <a:pt x="51914" y="73867"/>
                    <a:pt x="51972" y="73925"/>
                  </a:cubicBezTo>
                  <a:cubicBezTo>
                    <a:pt x="52001" y="73983"/>
                    <a:pt x="52045" y="74012"/>
                    <a:pt x="52074" y="74070"/>
                  </a:cubicBezTo>
                  <a:cubicBezTo>
                    <a:pt x="52132" y="74129"/>
                    <a:pt x="52161" y="74187"/>
                    <a:pt x="52219" y="74230"/>
                  </a:cubicBezTo>
                  <a:lnTo>
                    <a:pt x="52350" y="74361"/>
                  </a:lnTo>
                  <a:cubicBezTo>
                    <a:pt x="52408" y="74419"/>
                    <a:pt x="52451" y="74448"/>
                    <a:pt x="52509" y="74491"/>
                  </a:cubicBezTo>
                  <a:cubicBezTo>
                    <a:pt x="52567" y="74520"/>
                    <a:pt x="52596" y="74564"/>
                    <a:pt x="52654" y="74593"/>
                  </a:cubicBezTo>
                  <a:cubicBezTo>
                    <a:pt x="52712" y="74636"/>
                    <a:pt x="52785" y="74665"/>
                    <a:pt x="52857" y="74709"/>
                  </a:cubicBezTo>
                  <a:cubicBezTo>
                    <a:pt x="52915" y="74723"/>
                    <a:pt x="52944" y="74767"/>
                    <a:pt x="53002" y="74781"/>
                  </a:cubicBezTo>
                  <a:cubicBezTo>
                    <a:pt x="53075" y="74810"/>
                    <a:pt x="53147" y="74839"/>
                    <a:pt x="53220" y="74868"/>
                  </a:cubicBezTo>
                  <a:cubicBezTo>
                    <a:pt x="53278" y="74883"/>
                    <a:pt x="53321" y="74912"/>
                    <a:pt x="53365" y="74926"/>
                  </a:cubicBezTo>
                  <a:cubicBezTo>
                    <a:pt x="53437" y="74941"/>
                    <a:pt x="53524" y="74955"/>
                    <a:pt x="53597" y="74984"/>
                  </a:cubicBezTo>
                  <a:cubicBezTo>
                    <a:pt x="53655" y="74999"/>
                    <a:pt x="53713" y="74999"/>
                    <a:pt x="53742" y="75013"/>
                  </a:cubicBezTo>
                  <a:cubicBezTo>
                    <a:pt x="53829" y="75028"/>
                    <a:pt x="53931" y="75028"/>
                    <a:pt x="54032" y="75028"/>
                  </a:cubicBezTo>
                  <a:lnTo>
                    <a:pt x="54148" y="75028"/>
                  </a:lnTo>
                  <a:cubicBezTo>
                    <a:pt x="54235" y="75028"/>
                    <a:pt x="54322" y="75028"/>
                    <a:pt x="54409" y="75013"/>
                  </a:cubicBezTo>
                  <a:lnTo>
                    <a:pt x="54438" y="75013"/>
                  </a:lnTo>
                  <a:cubicBezTo>
                    <a:pt x="54511" y="75013"/>
                    <a:pt x="54598" y="74999"/>
                    <a:pt x="54670" y="74984"/>
                  </a:cubicBezTo>
                  <a:lnTo>
                    <a:pt x="54685" y="74984"/>
                  </a:lnTo>
                  <a:cubicBezTo>
                    <a:pt x="71496" y="71547"/>
                    <a:pt x="73875" y="65745"/>
                    <a:pt x="72512" y="55562"/>
                  </a:cubicBezTo>
                  <a:lnTo>
                    <a:pt x="72512" y="55518"/>
                  </a:lnTo>
                  <a:cubicBezTo>
                    <a:pt x="72468" y="55257"/>
                    <a:pt x="72439" y="54967"/>
                    <a:pt x="72396" y="54706"/>
                  </a:cubicBezTo>
                  <a:lnTo>
                    <a:pt x="72396" y="54706"/>
                  </a:lnTo>
                  <a:cubicBezTo>
                    <a:pt x="72439" y="54779"/>
                    <a:pt x="72468" y="54837"/>
                    <a:pt x="72526" y="54895"/>
                  </a:cubicBezTo>
                  <a:cubicBezTo>
                    <a:pt x="72541" y="54909"/>
                    <a:pt x="72541" y="54924"/>
                    <a:pt x="72570" y="54938"/>
                  </a:cubicBezTo>
                  <a:cubicBezTo>
                    <a:pt x="72642" y="55054"/>
                    <a:pt x="72729" y="55141"/>
                    <a:pt x="72816" y="55257"/>
                  </a:cubicBezTo>
                  <a:lnTo>
                    <a:pt x="72860" y="55286"/>
                  </a:lnTo>
                  <a:cubicBezTo>
                    <a:pt x="72947" y="55373"/>
                    <a:pt x="73034" y="55475"/>
                    <a:pt x="73150" y="55548"/>
                  </a:cubicBezTo>
                  <a:cubicBezTo>
                    <a:pt x="73164" y="55548"/>
                    <a:pt x="73164" y="55562"/>
                    <a:pt x="73179" y="55562"/>
                  </a:cubicBezTo>
                  <a:cubicBezTo>
                    <a:pt x="73295" y="55635"/>
                    <a:pt x="73396" y="55707"/>
                    <a:pt x="73527" y="55765"/>
                  </a:cubicBezTo>
                  <a:cubicBezTo>
                    <a:pt x="73541" y="55780"/>
                    <a:pt x="73585" y="55780"/>
                    <a:pt x="73599" y="55794"/>
                  </a:cubicBezTo>
                  <a:cubicBezTo>
                    <a:pt x="73629" y="55809"/>
                    <a:pt x="73658" y="55838"/>
                    <a:pt x="73687" y="55852"/>
                  </a:cubicBezTo>
                  <a:cubicBezTo>
                    <a:pt x="73774" y="55881"/>
                    <a:pt x="73890" y="55925"/>
                    <a:pt x="73977" y="55954"/>
                  </a:cubicBezTo>
                  <a:lnTo>
                    <a:pt x="73991" y="55954"/>
                  </a:lnTo>
                  <a:cubicBezTo>
                    <a:pt x="74122" y="55997"/>
                    <a:pt x="74238" y="56026"/>
                    <a:pt x="74354" y="56055"/>
                  </a:cubicBezTo>
                  <a:cubicBezTo>
                    <a:pt x="74397" y="56055"/>
                    <a:pt x="74412" y="56070"/>
                    <a:pt x="74455" y="56070"/>
                  </a:cubicBezTo>
                  <a:cubicBezTo>
                    <a:pt x="74571" y="56084"/>
                    <a:pt x="74702" y="56099"/>
                    <a:pt x="74832" y="56099"/>
                  </a:cubicBezTo>
                  <a:lnTo>
                    <a:pt x="74861" y="56099"/>
                  </a:lnTo>
                  <a:cubicBezTo>
                    <a:pt x="74977" y="56099"/>
                    <a:pt x="75079" y="56084"/>
                    <a:pt x="75195" y="56084"/>
                  </a:cubicBezTo>
                  <a:cubicBezTo>
                    <a:pt x="75224" y="56084"/>
                    <a:pt x="75268" y="56070"/>
                    <a:pt x="75326" y="56070"/>
                  </a:cubicBezTo>
                  <a:cubicBezTo>
                    <a:pt x="75398" y="56055"/>
                    <a:pt x="75485" y="56026"/>
                    <a:pt x="75558" y="56012"/>
                  </a:cubicBezTo>
                  <a:cubicBezTo>
                    <a:pt x="75587" y="55997"/>
                    <a:pt x="75645" y="55997"/>
                    <a:pt x="75688" y="55983"/>
                  </a:cubicBezTo>
                  <a:cubicBezTo>
                    <a:pt x="75761" y="55954"/>
                    <a:pt x="75833" y="55925"/>
                    <a:pt x="75906" y="55910"/>
                  </a:cubicBezTo>
                  <a:cubicBezTo>
                    <a:pt x="75935" y="55881"/>
                    <a:pt x="75993" y="55867"/>
                    <a:pt x="76022" y="55852"/>
                  </a:cubicBezTo>
                  <a:cubicBezTo>
                    <a:pt x="76094" y="55809"/>
                    <a:pt x="76152" y="55780"/>
                    <a:pt x="76225" y="55736"/>
                  </a:cubicBezTo>
                  <a:cubicBezTo>
                    <a:pt x="76268" y="55722"/>
                    <a:pt x="76312" y="55693"/>
                    <a:pt x="76355" y="55664"/>
                  </a:cubicBezTo>
                  <a:cubicBezTo>
                    <a:pt x="76428" y="55635"/>
                    <a:pt x="76486" y="55577"/>
                    <a:pt x="76530" y="55518"/>
                  </a:cubicBezTo>
                  <a:cubicBezTo>
                    <a:pt x="76573" y="55489"/>
                    <a:pt x="76602" y="55475"/>
                    <a:pt x="76646" y="55431"/>
                  </a:cubicBezTo>
                  <a:cubicBezTo>
                    <a:pt x="76718" y="55373"/>
                    <a:pt x="76776" y="55301"/>
                    <a:pt x="76820" y="55257"/>
                  </a:cubicBezTo>
                  <a:lnTo>
                    <a:pt x="76892" y="55185"/>
                  </a:lnTo>
                  <a:cubicBezTo>
                    <a:pt x="76965" y="55083"/>
                    <a:pt x="77037" y="54996"/>
                    <a:pt x="77110" y="54895"/>
                  </a:cubicBezTo>
                  <a:lnTo>
                    <a:pt x="77139" y="54866"/>
                  </a:lnTo>
                  <a:lnTo>
                    <a:pt x="77139" y="54851"/>
                  </a:lnTo>
                  <a:cubicBezTo>
                    <a:pt x="85653" y="41927"/>
                    <a:pt x="84478" y="35966"/>
                    <a:pt x="78082" y="30309"/>
                  </a:cubicBezTo>
                  <a:lnTo>
                    <a:pt x="78198" y="30309"/>
                  </a:lnTo>
                  <a:cubicBezTo>
                    <a:pt x="78299" y="30309"/>
                    <a:pt x="78401" y="30309"/>
                    <a:pt x="78502" y="30294"/>
                  </a:cubicBezTo>
                  <a:cubicBezTo>
                    <a:pt x="78531" y="30294"/>
                    <a:pt x="78546" y="30294"/>
                    <a:pt x="78575" y="30265"/>
                  </a:cubicBezTo>
                  <a:cubicBezTo>
                    <a:pt x="78647" y="30251"/>
                    <a:pt x="78720" y="30251"/>
                    <a:pt x="78821" y="30236"/>
                  </a:cubicBezTo>
                  <a:cubicBezTo>
                    <a:pt x="78850" y="30236"/>
                    <a:pt x="78865" y="30207"/>
                    <a:pt x="78908" y="30207"/>
                  </a:cubicBezTo>
                  <a:cubicBezTo>
                    <a:pt x="78981" y="30193"/>
                    <a:pt x="79068" y="30178"/>
                    <a:pt x="79140" y="30135"/>
                  </a:cubicBezTo>
                  <a:cubicBezTo>
                    <a:pt x="79169" y="30135"/>
                    <a:pt x="79184" y="30120"/>
                    <a:pt x="79198" y="30120"/>
                  </a:cubicBezTo>
                  <a:lnTo>
                    <a:pt x="79213" y="30120"/>
                  </a:lnTo>
                  <a:cubicBezTo>
                    <a:pt x="79314" y="30091"/>
                    <a:pt x="79402" y="30048"/>
                    <a:pt x="79489" y="29990"/>
                  </a:cubicBezTo>
                  <a:cubicBezTo>
                    <a:pt x="79489" y="29990"/>
                    <a:pt x="79503" y="29990"/>
                    <a:pt x="79503" y="29975"/>
                  </a:cubicBezTo>
                  <a:cubicBezTo>
                    <a:pt x="79634" y="29903"/>
                    <a:pt x="79750" y="29830"/>
                    <a:pt x="79851" y="29757"/>
                  </a:cubicBezTo>
                  <a:cubicBezTo>
                    <a:pt x="79866" y="29743"/>
                    <a:pt x="79866" y="29743"/>
                    <a:pt x="79895" y="29743"/>
                  </a:cubicBezTo>
                  <a:cubicBezTo>
                    <a:pt x="79996" y="29656"/>
                    <a:pt x="80083" y="29583"/>
                    <a:pt x="80199" y="29467"/>
                  </a:cubicBezTo>
                  <a:lnTo>
                    <a:pt x="80257" y="29409"/>
                  </a:lnTo>
                  <a:cubicBezTo>
                    <a:pt x="80344" y="29322"/>
                    <a:pt x="80431" y="29221"/>
                    <a:pt x="80504" y="29105"/>
                  </a:cubicBezTo>
                  <a:cubicBezTo>
                    <a:pt x="80504" y="29105"/>
                    <a:pt x="80504" y="29090"/>
                    <a:pt x="80518" y="29090"/>
                  </a:cubicBezTo>
                  <a:cubicBezTo>
                    <a:pt x="80591" y="28974"/>
                    <a:pt x="80649" y="28873"/>
                    <a:pt x="80721" y="28757"/>
                  </a:cubicBezTo>
                  <a:cubicBezTo>
                    <a:pt x="80736" y="28742"/>
                    <a:pt x="80736" y="28728"/>
                    <a:pt x="80765" y="28713"/>
                  </a:cubicBezTo>
                  <a:cubicBezTo>
                    <a:pt x="80809" y="28597"/>
                    <a:pt x="80852" y="28467"/>
                    <a:pt x="80910" y="28351"/>
                  </a:cubicBezTo>
                  <a:cubicBezTo>
                    <a:pt x="80910" y="28321"/>
                    <a:pt x="80925" y="28292"/>
                    <a:pt x="80925" y="28278"/>
                  </a:cubicBezTo>
                  <a:cubicBezTo>
                    <a:pt x="80954" y="28147"/>
                    <a:pt x="80997" y="28017"/>
                    <a:pt x="80997" y="27886"/>
                  </a:cubicBezTo>
                  <a:lnTo>
                    <a:pt x="80997" y="27872"/>
                  </a:lnTo>
                  <a:cubicBezTo>
                    <a:pt x="81012" y="27741"/>
                    <a:pt x="81012" y="27596"/>
                    <a:pt x="81012" y="27480"/>
                  </a:cubicBezTo>
                  <a:lnTo>
                    <a:pt x="81012" y="27422"/>
                  </a:lnTo>
                  <a:cubicBezTo>
                    <a:pt x="81012" y="27292"/>
                    <a:pt x="80997" y="27147"/>
                    <a:pt x="80954" y="27016"/>
                  </a:cubicBezTo>
                  <a:lnTo>
                    <a:pt x="80954" y="26987"/>
                  </a:lnTo>
                  <a:cubicBezTo>
                    <a:pt x="78044" y="12698"/>
                    <a:pt x="73416" y="8835"/>
                    <a:pt x="65840" y="8835"/>
                  </a:cubicBezTo>
                  <a:cubicBezTo>
                    <a:pt x="64502" y="8835"/>
                    <a:pt x="63073" y="8956"/>
                    <a:pt x="61546" y="9160"/>
                  </a:cubicBezTo>
                  <a:lnTo>
                    <a:pt x="61502" y="9160"/>
                  </a:lnTo>
                  <a:cubicBezTo>
                    <a:pt x="60980" y="9233"/>
                    <a:pt x="60472" y="9305"/>
                    <a:pt x="59979" y="9363"/>
                  </a:cubicBezTo>
                  <a:cubicBezTo>
                    <a:pt x="59994" y="9320"/>
                    <a:pt x="59994" y="9291"/>
                    <a:pt x="60023" y="9247"/>
                  </a:cubicBezTo>
                  <a:lnTo>
                    <a:pt x="60023" y="9233"/>
                  </a:lnTo>
                  <a:cubicBezTo>
                    <a:pt x="60052" y="9102"/>
                    <a:pt x="60095" y="8986"/>
                    <a:pt x="60110" y="8841"/>
                  </a:cubicBezTo>
                  <a:lnTo>
                    <a:pt x="60110" y="8783"/>
                  </a:lnTo>
                  <a:cubicBezTo>
                    <a:pt x="60124" y="8653"/>
                    <a:pt x="60124" y="8508"/>
                    <a:pt x="60124" y="8377"/>
                  </a:cubicBezTo>
                  <a:lnTo>
                    <a:pt x="60124" y="8304"/>
                  </a:lnTo>
                  <a:cubicBezTo>
                    <a:pt x="60124" y="8188"/>
                    <a:pt x="60110" y="8043"/>
                    <a:pt x="60095" y="7913"/>
                  </a:cubicBezTo>
                  <a:lnTo>
                    <a:pt x="60095" y="7898"/>
                  </a:lnTo>
                  <a:cubicBezTo>
                    <a:pt x="60066" y="7768"/>
                    <a:pt x="60037" y="7637"/>
                    <a:pt x="59994" y="7536"/>
                  </a:cubicBezTo>
                  <a:cubicBezTo>
                    <a:pt x="59994" y="7507"/>
                    <a:pt x="59979" y="7492"/>
                    <a:pt x="59979" y="7478"/>
                  </a:cubicBezTo>
                  <a:cubicBezTo>
                    <a:pt x="59950" y="7347"/>
                    <a:pt x="59892" y="7246"/>
                    <a:pt x="59820" y="7130"/>
                  </a:cubicBezTo>
                  <a:cubicBezTo>
                    <a:pt x="59805" y="7115"/>
                    <a:pt x="59805" y="7101"/>
                    <a:pt x="59776" y="7057"/>
                  </a:cubicBezTo>
                  <a:cubicBezTo>
                    <a:pt x="59704" y="6956"/>
                    <a:pt x="59631" y="6825"/>
                    <a:pt x="59559" y="6738"/>
                  </a:cubicBezTo>
                  <a:cubicBezTo>
                    <a:pt x="59472" y="6622"/>
                    <a:pt x="59385" y="6535"/>
                    <a:pt x="59297" y="6419"/>
                  </a:cubicBezTo>
                  <a:lnTo>
                    <a:pt x="59254" y="6390"/>
                  </a:lnTo>
                  <a:cubicBezTo>
                    <a:pt x="59167" y="6303"/>
                    <a:pt x="59051" y="6201"/>
                    <a:pt x="58935" y="6129"/>
                  </a:cubicBezTo>
                  <a:lnTo>
                    <a:pt x="58906" y="6114"/>
                  </a:lnTo>
                  <a:cubicBezTo>
                    <a:pt x="52467" y="1853"/>
                    <a:pt x="47752" y="0"/>
                    <a:pt x="43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1204150" y="4106925"/>
              <a:ext cx="80525" cy="126575"/>
            </a:xfrm>
            <a:custGeom>
              <a:avLst/>
              <a:gdLst/>
              <a:ahLst/>
              <a:cxnLst/>
              <a:rect l="l" t="t" r="r" b="b"/>
              <a:pathLst>
                <a:path w="3221" h="5063" extrusionOk="0">
                  <a:moveTo>
                    <a:pt x="436" y="0"/>
                  </a:moveTo>
                  <a:cubicBezTo>
                    <a:pt x="305" y="0"/>
                    <a:pt x="218" y="44"/>
                    <a:pt x="131" y="131"/>
                  </a:cubicBezTo>
                  <a:cubicBezTo>
                    <a:pt x="30" y="203"/>
                    <a:pt x="1" y="305"/>
                    <a:pt x="1" y="435"/>
                  </a:cubicBezTo>
                  <a:lnTo>
                    <a:pt x="1" y="4627"/>
                  </a:lnTo>
                  <a:cubicBezTo>
                    <a:pt x="1" y="4758"/>
                    <a:pt x="30" y="4845"/>
                    <a:pt x="131" y="4932"/>
                  </a:cubicBezTo>
                  <a:cubicBezTo>
                    <a:pt x="204" y="5033"/>
                    <a:pt x="320" y="5062"/>
                    <a:pt x="450" y="5062"/>
                  </a:cubicBezTo>
                  <a:cubicBezTo>
                    <a:pt x="566" y="5062"/>
                    <a:pt x="668" y="5033"/>
                    <a:pt x="769" y="4975"/>
                  </a:cubicBezTo>
                  <a:cubicBezTo>
                    <a:pt x="871" y="4903"/>
                    <a:pt x="900" y="4787"/>
                    <a:pt x="900" y="4671"/>
                  </a:cubicBezTo>
                  <a:lnTo>
                    <a:pt x="900" y="2974"/>
                  </a:lnTo>
                  <a:lnTo>
                    <a:pt x="2466" y="2974"/>
                  </a:lnTo>
                  <a:cubicBezTo>
                    <a:pt x="2582" y="2974"/>
                    <a:pt x="2684" y="2945"/>
                    <a:pt x="2771" y="2858"/>
                  </a:cubicBezTo>
                  <a:cubicBezTo>
                    <a:pt x="2858" y="2756"/>
                    <a:pt x="2902" y="2669"/>
                    <a:pt x="2902" y="2568"/>
                  </a:cubicBezTo>
                  <a:cubicBezTo>
                    <a:pt x="2902" y="2437"/>
                    <a:pt x="2858" y="2321"/>
                    <a:pt x="2771" y="2249"/>
                  </a:cubicBezTo>
                  <a:cubicBezTo>
                    <a:pt x="2698" y="2161"/>
                    <a:pt x="2582" y="2132"/>
                    <a:pt x="2466" y="2132"/>
                  </a:cubicBezTo>
                  <a:lnTo>
                    <a:pt x="900" y="2132"/>
                  </a:lnTo>
                  <a:lnTo>
                    <a:pt x="900" y="856"/>
                  </a:lnTo>
                  <a:lnTo>
                    <a:pt x="2785" y="856"/>
                  </a:lnTo>
                  <a:cubicBezTo>
                    <a:pt x="2916" y="856"/>
                    <a:pt x="3003" y="813"/>
                    <a:pt x="3090" y="725"/>
                  </a:cubicBezTo>
                  <a:cubicBezTo>
                    <a:pt x="3192" y="638"/>
                    <a:pt x="3221" y="551"/>
                    <a:pt x="3221" y="435"/>
                  </a:cubicBezTo>
                  <a:cubicBezTo>
                    <a:pt x="3221" y="305"/>
                    <a:pt x="3192" y="203"/>
                    <a:pt x="3090" y="131"/>
                  </a:cubicBezTo>
                  <a:cubicBezTo>
                    <a:pt x="3032" y="44"/>
                    <a:pt x="2916" y="0"/>
                    <a:pt x="2785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1305675" y="4106925"/>
              <a:ext cx="104100" cy="127850"/>
            </a:xfrm>
            <a:custGeom>
              <a:avLst/>
              <a:gdLst/>
              <a:ahLst/>
              <a:cxnLst/>
              <a:rect l="l" t="t" r="r" b="b"/>
              <a:pathLst>
                <a:path w="4164" h="5114" extrusionOk="0">
                  <a:moveTo>
                    <a:pt x="2481" y="827"/>
                  </a:moveTo>
                  <a:cubicBezTo>
                    <a:pt x="2612" y="827"/>
                    <a:pt x="2742" y="900"/>
                    <a:pt x="2844" y="1045"/>
                  </a:cubicBezTo>
                  <a:cubicBezTo>
                    <a:pt x="2960" y="1161"/>
                    <a:pt x="3003" y="1349"/>
                    <a:pt x="3003" y="1567"/>
                  </a:cubicBezTo>
                  <a:cubicBezTo>
                    <a:pt x="3003" y="1726"/>
                    <a:pt x="2989" y="1871"/>
                    <a:pt x="2931" y="2016"/>
                  </a:cubicBezTo>
                  <a:cubicBezTo>
                    <a:pt x="2887" y="2161"/>
                    <a:pt x="2829" y="2278"/>
                    <a:pt x="2742" y="2350"/>
                  </a:cubicBezTo>
                  <a:cubicBezTo>
                    <a:pt x="2641" y="2437"/>
                    <a:pt x="2568" y="2466"/>
                    <a:pt x="2481" y="2466"/>
                  </a:cubicBezTo>
                  <a:lnTo>
                    <a:pt x="900" y="2466"/>
                  </a:lnTo>
                  <a:lnTo>
                    <a:pt x="900" y="827"/>
                  </a:lnTo>
                  <a:close/>
                  <a:moveTo>
                    <a:pt x="436" y="0"/>
                  </a:moveTo>
                  <a:cubicBezTo>
                    <a:pt x="306" y="0"/>
                    <a:pt x="219" y="44"/>
                    <a:pt x="131" y="131"/>
                  </a:cubicBezTo>
                  <a:cubicBezTo>
                    <a:pt x="30" y="203"/>
                    <a:pt x="1" y="305"/>
                    <a:pt x="1" y="435"/>
                  </a:cubicBezTo>
                  <a:lnTo>
                    <a:pt x="1" y="4627"/>
                  </a:lnTo>
                  <a:cubicBezTo>
                    <a:pt x="1" y="4758"/>
                    <a:pt x="59" y="4845"/>
                    <a:pt x="161" y="4932"/>
                  </a:cubicBezTo>
                  <a:cubicBezTo>
                    <a:pt x="277" y="5033"/>
                    <a:pt x="393" y="5062"/>
                    <a:pt x="523" y="5062"/>
                  </a:cubicBezTo>
                  <a:cubicBezTo>
                    <a:pt x="654" y="5062"/>
                    <a:pt x="741" y="5033"/>
                    <a:pt x="755" y="4975"/>
                  </a:cubicBezTo>
                  <a:cubicBezTo>
                    <a:pt x="828" y="4903"/>
                    <a:pt x="871" y="4787"/>
                    <a:pt x="871" y="4656"/>
                  </a:cubicBezTo>
                  <a:lnTo>
                    <a:pt x="871" y="3249"/>
                  </a:lnTo>
                  <a:lnTo>
                    <a:pt x="2235" y="3249"/>
                  </a:lnTo>
                  <a:cubicBezTo>
                    <a:pt x="2336" y="3249"/>
                    <a:pt x="2423" y="3264"/>
                    <a:pt x="2510" y="3278"/>
                  </a:cubicBezTo>
                  <a:cubicBezTo>
                    <a:pt x="2597" y="3307"/>
                    <a:pt x="2655" y="3336"/>
                    <a:pt x="2713" y="3394"/>
                  </a:cubicBezTo>
                  <a:cubicBezTo>
                    <a:pt x="2771" y="3452"/>
                    <a:pt x="2800" y="3496"/>
                    <a:pt x="2844" y="3568"/>
                  </a:cubicBezTo>
                  <a:cubicBezTo>
                    <a:pt x="2858" y="3641"/>
                    <a:pt x="2873" y="3714"/>
                    <a:pt x="2873" y="3815"/>
                  </a:cubicBezTo>
                  <a:cubicBezTo>
                    <a:pt x="2873" y="4062"/>
                    <a:pt x="2902" y="4265"/>
                    <a:pt x="2945" y="4424"/>
                  </a:cubicBezTo>
                  <a:cubicBezTo>
                    <a:pt x="3003" y="4584"/>
                    <a:pt x="3062" y="4714"/>
                    <a:pt x="3149" y="4801"/>
                  </a:cubicBezTo>
                  <a:cubicBezTo>
                    <a:pt x="3236" y="4903"/>
                    <a:pt x="3308" y="4975"/>
                    <a:pt x="3410" y="5019"/>
                  </a:cubicBezTo>
                  <a:cubicBezTo>
                    <a:pt x="3453" y="5062"/>
                    <a:pt x="3511" y="5077"/>
                    <a:pt x="3598" y="5092"/>
                  </a:cubicBezTo>
                  <a:cubicBezTo>
                    <a:pt x="3649" y="5106"/>
                    <a:pt x="3692" y="5113"/>
                    <a:pt x="3734" y="5113"/>
                  </a:cubicBezTo>
                  <a:cubicBezTo>
                    <a:pt x="3776" y="5113"/>
                    <a:pt x="3816" y="5106"/>
                    <a:pt x="3859" y="5092"/>
                  </a:cubicBezTo>
                  <a:cubicBezTo>
                    <a:pt x="3932" y="5077"/>
                    <a:pt x="4004" y="5019"/>
                    <a:pt x="4062" y="4975"/>
                  </a:cubicBezTo>
                  <a:cubicBezTo>
                    <a:pt x="4149" y="4874"/>
                    <a:pt x="4164" y="4787"/>
                    <a:pt x="4149" y="4656"/>
                  </a:cubicBezTo>
                  <a:cubicBezTo>
                    <a:pt x="4135" y="4540"/>
                    <a:pt x="4062" y="4439"/>
                    <a:pt x="3946" y="4395"/>
                  </a:cubicBezTo>
                  <a:cubicBezTo>
                    <a:pt x="3888" y="4352"/>
                    <a:pt x="3845" y="4323"/>
                    <a:pt x="3816" y="4250"/>
                  </a:cubicBezTo>
                  <a:cubicBezTo>
                    <a:pt x="3801" y="4178"/>
                    <a:pt x="3787" y="4105"/>
                    <a:pt x="3787" y="4004"/>
                  </a:cubicBezTo>
                  <a:cubicBezTo>
                    <a:pt x="3787" y="3917"/>
                    <a:pt x="3772" y="3815"/>
                    <a:pt x="3758" y="3685"/>
                  </a:cubicBezTo>
                  <a:cubicBezTo>
                    <a:pt x="3729" y="3554"/>
                    <a:pt x="3714" y="3423"/>
                    <a:pt x="3656" y="3322"/>
                  </a:cubicBezTo>
                  <a:cubicBezTo>
                    <a:pt x="3613" y="3191"/>
                    <a:pt x="3540" y="3090"/>
                    <a:pt x="3439" y="2988"/>
                  </a:cubicBezTo>
                  <a:cubicBezTo>
                    <a:pt x="3385" y="2934"/>
                    <a:pt x="3314" y="2881"/>
                    <a:pt x="3241" y="2830"/>
                  </a:cubicBezTo>
                  <a:lnTo>
                    <a:pt x="3241" y="2830"/>
                  </a:lnTo>
                  <a:cubicBezTo>
                    <a:pt x="3348" y="2766"/>
                    <a:pt x="3448" y="2685"/>
                    <a:pt x="3540" y="2582"/>
                  </a:cubicBezTo>
                  <a:cubicBezTo>
                    <a:pt x="3656" y="2437"/>
                    <a:pt x="3772" y="2292"/>
                    <a:pt x="3845" y="2103"/>
                  </a:cubicBezTo>
                  <a:cubicBezTo>
                    <a:pt x="3917" y="1929"/>
                    <a:pt x="3946" y="1741"/>
                    <a:pt x="3946" y="1567"/>
                  </a:cubicBezTo>
                  <a:cubicBezTo>
                    <a:pt x="3946" y="1248"/>
                    <a:pt x="3874" y="987"/>
                    <a:pt x="3758" y="740"/>
                  </a:cubicBezTo>
                  <a:cubicBezTo>
                    <a:pt x="3627" y="508"/>
                    <a:pt x="3439" y="334"/>
                    <a:pt x="3221" y="203"/>
                  </a:cubicBezTo>
                  <a:cubicBezTo>
                    <a:pt x="3003" y="73"/>
                    <a:pt x="2771" y="0"/>
                    <a:pt x="2510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1429700" y="4106550"/>
              <a:ext cx="23250" cy="126575"/>
            </a:xfrm>
            <a:custGeom>
              <a:avLst/>
              <a:gdLst/>
              <a:ahLst/>
              <a:cxnLst/>
              <a:rect l="l" t="t" r="r" b="b"/>
              <a:pathLst>
                <a:path w="930" h="5063" extrusionOk="0">
                  <a:moveTo>
                    <a:pt x="450" y="1"/>
                  </a:moveTo>
                  <a:cubicBezTo>
                    <a:pt x="334" y="1"/>
                    <a:pt x="218" y="44"/>
                    <a:pt x="131" y="131"/>
                  </a:cubicBezTo>
                  <a:cubicBezTo>
                    <a:pt x="44" y="204"/>
                    <a:pt x="1" y="305"/>
                    <a:pt x="1" y="436"/>
                  </a:cubicBezTo>
                  <a:lnTo>
                    <a:pt x="1" y="4628"/>
                  </a:lnTo>
                  <a:cubicBezTo>
                    <a:pt x="1" y="4758"/>
                    <a:pt x="44" y="4845"/>
                    <a:pt x="131" y="4932"/>
                  </a:cubicBezTo>
                  <a:cubicBezTo>
                    <a:pt x="218" y="5019"/>
                    <a:pt x="334" y="5063"/>
                    <a:pt x="450" y="5063"/>
                  </a:cubicBezTo>
                  <a:cubicBezTo>
                    <a:pt x="581" y="5063"/>
                    <a:pt x="697" y="5019"/>
                    <a:pt x="784" y="4932"/>
                  </a:cubicBezTo>
                  <a:cubicBezTo>
                    <a:pt x="871" y="4860"/>
                    <a:pt x="929" y="4758"/>
                    <a:pt x="929" y="4628"/>
                  </a:cubicBezTo>
                  <a:lnTo>
                    <a:pt x="885" y="4628"/>
                  </a:lnTo>
                  <a:lnTo>
                    <a:pt x="885" y="436"/>
                  </a:lnTo>
                  <a:cubicBezTo>
                    <a:pt x="885" y="305"/>
                    <a:pt x="856" y="218"/>
                    <a:pt x="769" y="131"/>
                  </a:cubicBezTo>
                  <a:cubicBezTo>
                    <a:pt x="668" y="44"/>
                    <a:pt x="566" y="1"/>
                    <a:pt x="450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1480825" y="4106550"/>
              <a:ext cx="82725" cy="126575"/>
            </a:xfrm>
            <a:custGeom>
              <a:avLst/>
              <a:gdLst/>
              <a:ahLst/>
              <a:cxnLst/>
              <a:rect l="l" t="t" r="r" b="b"/>
              <a:pathLst>
                <a:path w="3309" h="5063" extrusionOk="0">
                  <a:moveTo>
                    <a:pt x="407" y="1"/>
                  </a:moveTo>
                  <a:cubicBezTo>
                    <a:pt x="276" y="1"/>
                    <a:pt x="175" y="44"/>
                    <a:pt x="131" y="131"/>
                  </a:cubicBezTo>
                  <a:cubicBezTo>
                    <a:pt x="44" y="204"/>
                    <a:pt x="1" y="305"/>
                    <a:pt x="1" y="436"/>
                  </a:cubicBezTo>
                  <a:lnTo>
                    <a:pt x="1" y="4628"/>
                  </a:lnTo>
                  <a:cubicBezTo>
                    <a:pt x="1" y="4758"/>
                    <a:pt x="44" y="4845"/>
                    <a:pt x="131" y="4932"/>
                  </a:cubicBezTo>
                  <a:cubicBezTo>
                    <a:pt x="204" y="5019"/>
                    <a:pt x="320" y="5063"/>
                    <a:pt x="436" y="5063"/>
                  </a:cubicBezTo>
                  <a:lnTo>
                    <a:pt x="2873" y="5063"/>
                  </a:lnTo>
                  <a:cubicBezTo>
                    <a:pt x="3003" y="5063"/>
                    <a:pt x="3090" y="5019"/>
                    <a:pt x="3178" y="4947"/>
                  </a:cubicBezTo>
                  <a:cubicBezTo>
                    <a:pt x="3265" y="4874"/>
                    <a:pt x="3308" y="4787"/>
                    <a:pt x="3308" y="4657"/>
                  </a:cubicBezTo>
                  <a:cubicBezTo>
                    <a:pt x="3308" y="4555"/>
                    <a:pt x="3265" y="4468"/>
                    <a:pt x="3178" y="4367"/>
                  </a:cubicBezTo>
                  <a:cubicBezTo>
                    <a:pt x="3105" y="4280"/>
                    <a:pt x="3003" y="4251"/>
                    <a:pt x="2873" y="4251"/>
                  </a:cubicBezTo>
                  <a:lnTo>
                    <a:pt x="900" y="4251"/>
                  </a:lnTo>
                  <a:lnTo>
                    <a:pt x="900" y="2902"/>
                  </a:lnTo>
                  <a:lnTo>
                    <a:pt x="2525" y="2902"/>
                  </a:lnTo>
                  <a:cubicBezTo>
                    <a:pt x="2655" y="2902"/>
                    <a:pt x="2742" y="2873"/>
                    <a:pt x="2829" y="2800"/>
                  </a:cubicBezTo>
                  <a:cubicBezTo>
                    <a:pt x="2931" y="2728"/>
                    <a:pt x="2960" y="2626"/>
                    <a:pt x="2960" y="2510"/>
                  </a:cubicBezTo>
                  <a:cubicBezTo>
                    <a:pt x="2960" y="2380"/>
                    <a:pt x="2931" y="2264"/>
                    <a:pt x="2829" y="2191"/>
                  </a:cubicBezTo>
                  <a:cubicBezTo>
                    <a:pt x="2757" y="2104"/>
                    <a:pt x="2655" y="2075"/>
                    <a:pt x="2525" y="2075"/>
                  </a:cubicBezTo>
                  <a:lnTo>
                    <a:pt x="871" y="2075"/>
                  </a:lnTo>
                  <a:lnTo>
                    <a:pt x="871" y="842"/>
                  </a:lnTo>
                  <a:lnTo>
                    <a:pt x="2829" y="842"/>
                  </a:lnTo>
                  <a:cubicBezTo>
                    <a:pt x="2960" y="842"/>
                    <a:pt x="3047" y="799"/>
                    <a:pt x="3148" y="726"/>
                  </a:cubicBezTo>
                  <a:cubicBezTo>
                    <a:pt x="3236" y="653"/>
                    <a:pt x="3265" y="566"/>
                    <a:pt x="3265" y="436"/>
                  </a:cubicBezTo>
                  <a:cubicBezTo>
                    <a:pt x="3265" y="305"/>
                    <a:pt x="3236" y="204"/>
                    <a:pt x="3148" y="131"/>
                  </a:cubicBezTo>
                  <a:cubicBezTo>
                    <a:pt x="3076" y="44"/>
                    <a:pt x="2960" y="1"/>
                    <a:pt x="2829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1583825" y="4106200"/>
              <a:ext cx="106275" cy="126925"/>
            </a:xfrm>
            <a:custGeom>
              <a:avLst/>
              <a:gdLst/>
              <a:ahLst/>
              <a:cxnLst/>
              <a:rect l="l" t="t" r="r" b="b"/>
              <a:pathLst>
                <a:path w="4251" h="5077" extrusionOk="0">
                  <a:moveTo>
                    <a:pt x="435" y="0"/>
                  </a:moveTo>
                  <a:cubicBezTo>
                    <a:pt x="305" y="0"/>
                    <a:pt x="218" y="29"/>
                    <a:pt x="131" y="131"/>
                  </a:cubicBezTo>
                  <a:cubicBezTo>
                    <a:pt x="44" y="203"/>
                    <a:pt x="0" y="305"/>
                    <a:pt x="0" y="435"/>
                  </a:cubicBezTo>
                  <a:lnTo>
                    <a:pt x="0" y="4656"/>
                  </a:lnTo>
                  <a:cubicBezTo>
                    <a:pt x="0" y="4772"/>
                    <a:pt x="44" y="4874"/>
                    <a:pt x="116" y="4946"/>
                  </a:cubicBezTo>
                  <a:cubicBezTo>
                    <a:pt x="189" y="5019"/>
                    <a:pt x="290" y="5062"/>
                    <a:pt x="406" y="5062"/>
                  </a:cubicBezTo>
                  <a:cubicBezTo>
                    <a:pt x="508" y="5062"/>
                    <a:pt x="624" y="5019"/>
                    <a:pt x="697" y="4946"/>
                  </a:cubicBezTo>
                  <a:cubicBezTo>
                    <a:pt x="769" y="4874"/>
                    <a:pt x="798" y="4772"/>
                    <a:pt x="798" y="4656"/>
                  </a:cubicBezTo>
                  <a:lnTo>
                    <a:pt x="798" y="1542"/>
                  </a:lnTo>
                  <a:lnTo>
                    <a:pt x="3467" y="4946"/>
                  </a:lnTo>
                  <a:cubicBezTo>
                    <a:pt x="3511" y="4990"/>
                    <a:pt x="3540" y="5019"/>
                    <a:pt x="3612" y="5033"/>
                  </a:cubicBezTo>
                  <a:cubicBezTo>
                    <a:pt x="3685" y="5062"/>
                    <a:pt x="3757" y="5077"/>
                    <a:pt x="3815" y="5077"/>
                  </a:cubicBezTo>
                  <a:cubicBezTo>
                    <a:pt x="3946" y="5077"/>
                    <a:pt x="4033" y="5033"/>
                    <a:pt x="4120" y="4946"/>
                  </a:cubicBezTo>
                  <a:cubicBezTo>
                    <a:pt x="4207" y="4874"/>
                    <a:pt x="4250" y="4772"/>
                    <a:pt x="4250" y="4642"/>
                  </a:cubicBezTo>
                  <a:lnTo>
                    <a:pt x="4250" y="421"/>
                  </a:lnTo>
                  <a:cubicBezTo>
                    <a:pt x="4250" y="305"/>
                    <a:pt x="4207" y="203"/>
                    <a:pt x="4134" y="131"/>
                  </a:cubicBezTo>
                  <a:cubicBezTo>
                    <a:pt x="4062" y="58"/>
                    <a:pt x="3960" y="15"/>
                    <a:pt x="3844" y="15"/>
                  </a:cubicBezTo>
                  <a:cubicBezTo>
                    <a:pt x="3714" y="15"/>
                    <a:pt x="3627" y="58"/>
                    <a:pt x="3554" y="102"/>
                  </a:cubicBezTo>
                  <a:cubicBezTo>
                    <a:pt x="3482" y="174"/>
                    <a:pt x="3453" y="290"/>
                    <a:pt x="3453" y="392"/>
                  </a:cubicBezTo>
                  <a:lnTo>
                    <a:pt x="3453" y="3536"/>
                  </a:lnTo>
                  <a:lnTo>
                    <a:pt x="3453" y="3536"/>
                  </a:lnTo>
                  <a:lnTo>
                    <a:pt x="813" y="160"/>
                  </a:lnTo>
                  <a:cubicBezTo>
                    <a:pt x="784" y="102"/>
                    <a:pt x="726" y="58"/>
                    <a:pt x="653" y="29"/>
                  </a:cubicBezTo>
                  <a:cubicBezTo>
                    <a:pt x="581" y="15"/>
                    <a:pt x="508" y="0"/>
                    <a:pt x="435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1716900" y="4106550"/>
              <a:ext cx="108825" cy="127300"/>
            </a:xfrm>
            <a:custGeom>
              <a:avLst/>
              <a:gdLst/>
              <a:ahLst/>
              <a:cxnLst/>
              <a:rect l="l" t="t" r="r" b="b"/>
              <a:pathLst>
                <a:path w="4353" h="5092" extrusionOk="0">
                  <a:moveTo>
                    <a:pt x="2104" y="813"/>
                  </a:moveTo>
                  <a:cubicBezTo>
                    <a:pt x="2322" y="813"/>
                    <a:pt x="2510" y="871"/>
                    <a:pt x="2684" y="958"/>
                  </a:cubicBezTo>
                  <a:cubicBezTo>
                    <a:pt x="2844" y="1060"/>
                    <a:pt x="2974" y="1176"/>
                    <a:pt x="3076" y="1350"/>
                  </a:cubicBezTo>
                  <a:cubicBezTo>
                    <a:pt x="3192" y="1509"/>
                    <a:pt x="3264" y="1683"/>
                    <a:pt x="3308" y="1886"/>
                  </a:cubicBezTo>
                  <a:cubicBezTo>
                    <a:pt x="3366" y="2104"/>
                    <a:pt x="3380" y="2307"/>
                    <a:pt x="3380" y="2539"/>
                  </a:cubicBezTo>
                  <a:cubicBezTo>
                    <a:pt x="3380" y="2844"/>
                    <a:pt x="3351" y="3134"/>
                    <a:pt x="3264" y="3395"/>
                  </a:cubicBezTo>
                  <a:cubicBezTo>
                    <a:pt x="3163" y="3641"/>
                    <a:pt x="3047" y="3845"/>
                    <a:pt x="2844" y="4004"/>
                  </a:cubicBezTo>
                  <a:cubicBezTo>
                    <a:pt x="2655" y="4178"/>
                    <a:pt x="2409" y="4251"/>
                    <a:pt x="2104" y="4251"/>
                  </a:cubicBezTo>
                  <a:lnTo>
                    <a:pt x="2104" y="4222"/>
                  </a:lnTo>
                  <a:lnTo>
                    <a:pt x="900" y="4222"/>
                  </a:lnTo>
                  <a:lnTo>
                    <a:pt x="900" y="813"/>
                  </a:lnTo>
                  <a:close/>
                  <a:moveTo>
                    <a:pt x="2176" y="1"/>
                  </a:moveTo>
                  <a:lnTo>
                    <a:pt x="2176" y="30"/>
                  </a:lnTo>
                  <a:lnTo>
                    <a:pt x="436" y="30"/>
                  </a:lnTo>
                  <a:cubicBezTo>
                    <a:pt x="305" y="30"/>
                    <a:pt x="218" y="73"/>
                    <a:pt x="117" y="160"/>
                  </a:cubicBezTo>
                  <a:cubicBezTo>
                    <a:pt x="30" y="233"/>
                    <a:pt x="1" y="349"/>
                    <a:pt x="1" y="465"/>
                  </a:cubicBezTo>
                  <a:lnTo>
                    <a:pt x="1" y="4657"/>
                  </a:lnTo>
                  <a:cubicBezTo>
                    <a:pt x="1" y="4787"/>
                    <a:pt x="30" y="4874"/>
                    <a:pt x="117" y="4976"/>
                  </a:cubicBezTo>
                  <a:cubicBezTo>
                    <a:pt x="189" y="5063"/>
                    <a:pt x="305" y="5092"/>
                    <a:pt x="436" y="5092"/>
                  </a:cubicBezTo>
                  <a:lnTo>
                    <a:pt x="2176" y="5092"/>
                  </a:lnTo>
                  <a:cubicBezTo>
                    <a:pt x="2626" y="5092"/>
                    <a:pt x="3018" y="4990"/>
                    <a:pt x="3351" y="4758"/>
                  </a:cubicBezTo>
                  <a:cubicBezTo>
                    <a:pt x="3670" y="4512"/>
                    <a:pt x="3932" y="4207"/>
                    <a:pt x="4091" y="3830"/>
                  </a:cubicBezTo>
                  <a:cubicBezTo>
                    <a:pt x="4251" y="3424"/>
                    <a:pt x="4352" y="3018"/>
                    <a:pt x="4352" y="2539"/>
                  </a:cubicBezTo>
                  <a:cubicBezTo>
                    <a:pt x="4352" y="2191"/>
                    <a:pt x="4294" y="1872"/>
                    <a:pt x="4207" y="1567"/>
                  </a:cubicBezTo>
                  <a:cubicBezTo>
                    <a:pt x="4106" y="1248"/>
                    <a:pt x="3961" y="987"/>
                    <a:pt x="3787" y="740"/>
                  </a:cubicBezTo>
                  <a:cubicBezTo>
                    <a:pt x="3598" y="508"/>
                    <a:pt x="3366" y="334"/>
                    <a:pt x="3090" y="204"/>
                  </a:cubicBezTo>
                  <a:cubicBezTo>
                    <a:pt x="2829" y="73"/>
                    <a:pt x="2510" y="1"/>
                    <a:pt x="2176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1846725" y="4107650"/>
              <a:ext cx="80900" cy="126200"/>
            </a:xfrm>
            <a:custGeom>
              <a:avLst/>
              <a:gdLst/>
              <a:ahLst/>
              <a:cxnLst/>
              <a:rect l="l" t="t" r="r" b="b"/>
              <a:pathLst>
                <a:path w="3236" h="5048" extrusionOk="0">
                  <a:moveTo>
                    <a:pt x="465" y="0"/>
                  </a:moveTo>
                  <a:cubicBezTo>
                    <a:pt x="334" y="0"/>
                    <a:pt x="218" y="29"/>
                    <a:pt x="131" y="116"/>
                  </a:cubicBezTo>
                  <a:cubicBezTo>
                    <a:pt x="44" y="189"/>
                    <a:pt x="1" y="305"/>
                    <a:pt x="1" y="435"/>
                  </a:cubicBezTo>
                  <a:lnTo>
                    <a:pt x="1" y="4613"/>
                  </a:lnTo>
                  <a:cubicBezTo>
                    <a:pt x="1" y="4743"/>
                    <a:pt x="44" y="4830"/>
                    <a:pt x="131" y="4932"/>
                  </a:cubicBezTo>
                  <a:cubicBezTo>
                    <a:pt x="204" y="5019"/>
                    <a:pt x="320" y="5048"/>
                    <a:pt x="436" y="5048"/>
                  </a:cubicBezTo>
                  <a:lnTo>
                    <a:pt x="2800" y="5048"/>
                  </a:lnTo>
                  <a:cubicBezTo>
                    <a:pt x="2931" y="5048"/>
                    <a:pt x="3018" y="5004"/>
                    <a:pt x="3105" y="4932"/>
                  </a:cubicBezTo>
                  <a:cubicBezTo>
                    <a:pt x="3192" y="4830"/>
                    <a:pt x="3235" y="4743"/>
                    <a:pt x="3235" y="4613"/>
                  </a:cubicBezTo>
                  <a:cubicBezTo>
                    <a:pt x="3235" y="4497"/>
                    <a:pt x="3192" y="4381"/>
                    <a:pt x="3105" y="4308"/>
                  </a:cubicBezTo>
                  <a:cubicBezTo>
                    <a:pt x="3032" y="4221"/>
                    <a:pt x="2931" y="4178"/>
                    <a:pt x="2800" y="4178"/>
                  </a:cubicBezTo>
                  <a:lnTo>
                    <a:pt x="900" y="4178"/>
                  </a:lnTo>
                  <a:lnTo>
                    <a:pt x="900" y="435"/>
                  </a:lnTo>
                  <a:cubicBezTo>
                    <a:pt x="900" y="305"/>
                    <a:pt x="856" y="218"/>
                    <a:pt x="769" y="116"/>
                  </a:cubicBezTo>
                  <a:cubicBezTo>
                    <a:pt x="682" y="29"/>
                    <a:pt x="566" y="0"/>
                    <a:pt x="465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1926500" y="4105100"/>
              <a:ext cx="102650" cy="128025"/>
            </a:xfrm>
            <a:custGeom>
              <a:avLst/>
              <a:gdLst/>
              <a:ahLst/>
              <a:cxnLst/>
              <a:rect l="l" t="t" r="r" b="b"/>
              <a:pathLst>
                <a:path w="4106" h="5121" extrusionOk="0">
                  <a:moveTo>
                    <a:pt x="450" y="1"/>
                  </a:moveTo>
                  <a:cubicBezTo>
                    <a:pt x="349" y="1"/>
                    <a:pt x="262" y="44"/>
                    <a:pt x="146" y="131"/>
                  </a:cubicBezTo>
                  <a:cubicBezTo>
                    <a:pt x="59" y="218"/>
                    <a:pt x="1" y="334"/>
                    <a:pt x="1" y="465"/>
                  </a:cubicBezTo>
                  <a:cubicBezTo>
                    <a:pt x="1" y="508"/>
                    <a:pt x="15" y="566"/>
                    <a:pt x="44" y="624"/>
                  </a:cubicBezTo>
                  <a:cubicBezTo>
                    <a:pt x="59" y="682"/>
                    <a:pt x="88" y="755"/>
                    <a:pt x="146" y="798"/>
                  </a:cubicBezTo>
                  <a:lnTo>
                    <a:pt x="1654" y="2810"/>
                  </a:lnTo>
                  <a:lnTo>
                    <a:pt x="1654" y="4686"/>
                  </a:lnTo>
                  <a:cubicBezTo>
                    <a:pt x="1654" y="4816"/>
                    <a:pt x="1683" y="4903"/>
                    <a:pt x="1785" y="4990"/>
                  </a:cubicBezTo>
                  <a:cubicBezTo>
                    <a:pt x="1872" y="5077"/>
                    <a:pt x="1959" y="5121"/>
                    <a:pt x="2089" y="5121"/>
                  </a:cubicBezTo>
                  <a:cubicBezTo>
                    <a:pt x="2191" y="5121"/>
                    <a:pt x="2292" y="5077"/>
                    <a:pt x="2379" y="4990"/>
                  </a:cubicBezTo>
                  <a:cubicBezTo>
                    <a:pt x="2467" y="4918"/>
                    <a:pt x="2510" y="4816"/>
                    <a:pt x="2510" y="4686"/>
                  </a:cubicBezTo>
                  <a:lnTo>
                    <a:pt x="2510" y="2919"/>
                  </a:lnTo>
                  <a:lnTo>
                    <a:pt x="2510" y="2919"/>
                  </a:lnTo>
                  <a:lnTo>
                    <a:pt x="4033" y="755"/>
                  </a:lnTo>
                  <a:cubicBezTo>
                    <a:pt x="4048" y="711"/>
                    <a:pt x="4062" y="682"/>
                    <a:pt x="4077" y="624"/>
                  </a:cubicBezTo>
                  <a:cubicBezTo>
                    <a:pt x="4106" y="581"/>
                    <a:pt x="4106" y="537"/>
                    <a:pt x="4106" y="494"/>
                  </a:cubicBezTo>
                  <a:cubicBezTo>
                    <a:pt x="4106" y="363"/>
                    <a:pt x="4062" y="262"/>
                    <a:pt x="3975" y="175"/>
                  </a:cubicBezTo>
                  <a:cubicBezTo>
                    <a:pt x="3888" y="73"/>
                    <a:pt x="3772" y="44"/>
                    <a:pt x="3670" y="44"/>
                  </a:cubicBezTo>
                  <a:cubicBezTo>
                    <a:pt x="3540" y="44"/>
                    <a:pt x="3409" y="117"/>
                    <a:pt x="3308" y="204"/>
                  </a:cubicBezTo>
                  <a:lnTo>
                    <a:pt x="2100" y="1968"/>
                  </a:lnTo>
                  <a:lnTo>
                    <a:pt x="2100" y="1968"/>
                  </a:lnTo>
                  <a:lnTo>
                    <a:pt x="813" y="204"/>
                  </a:lnTo>
                  <a:cubicBezTo>
                    <a:pt x="711" y="73"/>
                    <a:pt x="581" y="1"/>
                    <a:pt x="450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1269425" y="3770775"/>
              <a:ext cx="172625" cy="264000"/>
            </a:xfrm>
            <a:custGeom>
              <a:avLst/>
              <a:gdLst/>
              <a:ahLst/>
              <a:cxnLst/>
              <a:rect l="l" t="t" r="r" b="b"/>
              <a:pathLst>
                <a:path w="6905" h="10560" extrusionOk="0">
                  <a:moveTo>
                    <a:pt x="929" y="0"/>
                  </a:moveTo>
                  <a:cubicBezTo>
                    <a:pt x="668" y="0"/>
                    <a:pt x="450" y="87"/>
                    <a:pt x="276" y="247"/>
                  </a:cubicBezTo>
                  <a:cubicBezTo>
                    <a:pt x="87" y="406"/>
                    <a:pt x="0" y="653"/>
                    <a:pt x="0" y="899"/>
                  </a:cubicBezTo>
                  <a:lnTo>
                    <a:pt x="0" y="9646"/>
                  </a:lnTo>
                  <a:cubicBezTo>
                    <a:pt x="0" y="9892"/>
                    <a:pt x="87" y="10110"/>
                    <a:pt x="276" y="10299"/>
                  </a:cubicBezTo>
                  <a:cubicBezTo>
                    <a:pt x="436" y="10473"/>
                    <a:pt x="668" y="10560"/>
                    <a:pt x="929" y="10560"/>
                  </a:cubicBezTo>
                  <a:lnTo>
                    <a:pt x="5977" y="10560"/>
                  </a:lnTo>
                  <a:cubicBezTo>
                    <a:pt x="6238" y="10560"/>
                    <a:pt x="6455" y="10487"/>
                    <a:pt x="6629" y="10328"/>
                  </a:cubicBezTo>
                  <a:cubicBezTo>
                    <a:pt x="6818" y="10168"/>
                    <a:pt x="6905" y="9965"/>
                    <a:pt x="6905" y="9718"/>
                  </a:cubicBezTo>
                  <a:cubicBezTo>
                    <a:pt x="6905" y="9472"/>
                    <a:pt x="6818" y="9283"/>
                    <a:pt x="6629" y="9095"/>
                  </a:cubicBezTo>
                  <a:cubicBezTo>
                    <a:pt x="6470" y="8921"/>
                    <a:pt x="6238" y="8819"/>
                    <a:pt x="5977" y="8819"/>
                  </a:cubicBezTo>
                  <a:lnTo>
                    <a:pt x="1886" y="8819"/>
                  </a:lnTo>
                  <a:lnTo>
                    <a:pt x="1886" y="6049"/>
                  </a:lnTo>
                  <a:lnTo>
                    <a:pt x="5309" y="6049"/>
                  </a:lnTo>
                  <a:cubicBezTo>
                    <a:pt x="5570" y="6049"/>
                    <a:pt x="5788" y="5976"/>
                    <a:pt x="5962" y="5817"/>
                  </a:cubicBezTo>
                  <a:cubicBezTo>
                    <a:pt x="6151" y="5657"/>
                    <a:pt x="6238" y="5454"/>
                    <a:pt x="6238" y="5193"/>
                  </a:cubicBezTo>
                  <a:cubicBezTo>
                    <a:pt x="6238" y="4946"/>
                    <a:pt x="6151" y="4729"/>
                    <a:pt x="5962" y="4569"/>
                  </a:cubicBezTo>
                  <a:cubicBezTo>
                    <a:pt x="5802" y="4395"/>
                    <a:pt x="5570" y="4308"/>
                    <a:pt x="5309" y="4308"/>
                  </a:cubicBezTo>
                  <a:lnTo>
                    <a:pt x="1901" y="4308"/>
                  </a:lnTo>
                  <a:lnTo>
                    <a:pt x="1901" y="1741"/>
                  </a:lnTo>
                  <a:lnTo>
                    <a:pt x="5977" y="1741"/>
                  </a:lnTo>
                  <a:cubicBezTo>
                    <a:pt x="6238" y="1741"/>
                    <a:pt x="6455" y="1668"/>
                    <a:pt x="6629" y="1509"/>
                  </a:cubicBezTo>
                  <a:cubicBezTo>
                    <a:pt x="6818" y="1334"/>
                    <a:pt x="6905" y="1146"/>
                    <a:pt x="6905" y="885"/>
                  </a:cubicBezTo>
                  <a:cubicBezTo>
                    <a:pt x="6905" y="638"/>
                    <a:pt x="6818" y="421"/>
                    <a:pt x="6629" y="247"/>
                  </a:cubicBezTo>
                  <a:cubicBezTo>
                    <a:pt x="6470" y="87"/>
                    <a:pt x="6238" y="0"/>
                    <a:pt x="5977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1472850" y="3768950"/>
              <a:ext cx="211800" cy="270175"/>
            </a:xfrm>
            <a:custGeom>
              <a:avLst/>
              <a:gdLst/>
              <a:ahLst/>
              <a:cxnLst/>
              <a:rect l="l" t="t" r="r" b="b"/>
              <a:pathLst>
                <a:path w="8472" h="10807" extrusionOk="0">
                  <a:moveTo>
                    <a:pt x="5440" y="1"/>
                  </a:moveTo>
                  <a:cubicBezTo>
                    <a:pt x="4657" y="1"/>
                    <a:pt x="3932" y="131"/>
                    <a:pt x="3264" y="392"/>
                  </a:cubicBezTo>
                  <a:cubicBezTo>
                    <a:pt x="2612" y="668"/>
                    <a:pt x="2031" y="1045"/>
                    <a:pt x="1538" y="1524"/>
                  </a:cubicBezTo>
                  <a:cubicBezTo>
                    <a:pt x="1060" y="2002"/>
                    <a:pt x="668" y="2568"/>
                    <a:pt x="392" y="3221"/>
                  </a:cubicBezTo>
                  <a:cubicBezTo>
                    <a:pt x="131" y="3873"/>
                    <a:pt x="1" y="4584"/>
                    <a:pt x="1" y="5367"/>
                  </a:cubicBezTo>
                  <a:cubicBezTo>
                    <a:pt x="1" y="6252"/>
                    <a:pt x="146" y="7035"/>
                    <a:pt x="436" y="7717"/>
                  </a:cubicBezTo>
                  <a:cubicBezTo>
                    <a:pt x="726" y="8413"/>
                    <a:pt x="1118" y="8965"/>
                    <a:pt x="1625" y="9429"/>
                  </a:cubicBezTo>
                  <a:cubicBezTo>
                    <a:pt x="2148" y="9878"/>
                    <a:pt x="2713" y="10227"/>
                    <a:pt x="3380" y="10459"/>
                  </a:cubicBezTo>
                  <a:cubicBezTo>
                    <a:pt x="4019" y="10691"/>
                    <a:pt x="4715" y="10807"/>
                    <a:pt x="5440" y="10807"/>
                  </a:cubicBezTo>
                  <a:cubicBezTo>
                    <a:pt x="5745" y="10807"/>
                    <a:pt x="6020" y="10778"/>
                    <a:pt x="6310" y="10734"/>
                  </a:cubicBezTo>
                  <a:cubicBezTo>
                    <a:pt x="6586" y="10676"/>
                    <a:pt x="6876" y="10618"/>
                    <a:pt x="7152" y="10531"/>
                  </a:cubicBezTo>
                  <a:cubicBezTo>
                    <a:pt x="7442" y="10444"/>
                    <a:pt x="7703" y="10328"/>
                    <a:pt x="7964" y="10212"/>
                  </a:cubicBezTo>
                  <a:cubicBezTo>
                    <a:pt x="8196" y="10082"/>
                    <a:pt x="8356" y="9893"/>
                    <a:pt x="8414" y="9617"/>
                  </a:cubicBezTo>
                  <a:cubicBezTo>
                    <a:pt x="8472" y="9356"/>
                    <a:pt x="8399" y="9095"/>
                    <a:pt x="8196" y="8849"/>
                  </a:cubicBezTo>
                  <a:cubicBezTo>
                    <a:pt x="8051" y="8660"/>
                    <a:pt x="7877" y="8558"/>
                    <a:pt x="7674" y="8515"/>
                  </a:cubicBezTo>
                  <a:cubicBezTo>
                    <a:pt x="7623" y="8508"/>
                    <a:pt x="7572" y="8505"/>
                    <a:pt x="7522" y="8505"/>
                  </a:cubicBezTo>
                  <a:cubicBezTo>
                    <a:pt x="7360" y="8505"/>
                    <a:pt x="7202" y="8542"/>
                    <a:pt x="7036" y="8631"/>
                  </a:cubicBezTo>
                  <a:cubicBezTo>
                    <a:pt x="6789" y="8762"/>
                    <a:pt x="6528" y="8849"/>
                    <a:pt x="6252" y="8907"/>
                  </a:cubicBezTo>
                  <a:cubicBezTo>
                    <a:pt x="5991" y="8950"/>
                    <a:pt x="5716" y="8979"/>
                    <a:pt x="5440" y="8979"/>
                  </a:cubicBezTo>
                  <a:cubicBezTo>
                    <a:pt x="4947" y="8979"/>
                    <a:pt x="4483" y="8892"/>
                    <a:pt x="4062" y="8762"/>
                  </a:cubicBezTo>
                  <a:cubicBezTo>
                    <a:pt x="3642" y="8602"/>
                    <a:pt x="3264" y="8399"/>
                    <a:pt x="2960" y="8080"/>
                  </a:cubicBezTo>
                  <a:cubicBezTo>
                    <a:pt x="2655" y="7775"/>
                    <a:pt x="2409" y="7398"/>
                    <a:pt x="2235" y="6948"/>
                  </a:cubicBezTo>
                  <a:cubicBezTo>
                    <a:pt x="2046" y="6484"/>
                    <a:pt x="1959" y="5962"/>
                    <a:pt x="1959" y="5353"/>
                  </a:cubicBezTo>
                  <a:cubicBezTo>
                    <a:pt x="1959" y="4816"/>
                    <a:pt x="2031" y="4352"/>
                    <a:pt x="2191" y="3917"/>
                  </a:cubicBezTo>
                  <a:cubicBezTo>
                    <a:pt x="2365" y="3482"/>
                    <a:pt x="2583" y="3119"/>
                    <a:pt x="2887" y="2785"/>
                  </a:cubicBezTo>
                  <a:cubicBezTo>
                    <a:pt x="3177" y="2481"/>
                    <a:pt x="3540" y="2234"/>
                    <a:pt x="3975" y="2060"/>
                  </a:cubicBezTo>
                  <a:cubicBezTo>
                    <a:pt x="4396" y="1901"/>
                    <a:pt x="4874" y="1814"/>
                    <a:pt x="5426" y="1814"/>
                  </a:cubicBezTo>
                  <a:cubicBezTo>
                    <a:pt x="5716" y="1814"/>
                    <a:pt x="5991" y="1843"/>
                    <a:pt x="6252" y="1901"/>
                  </a:cubicBezTo>
                  <a:cubicBezTo>
                    <a:pt x="6528" y="1959"/>
                    <a:pt x="6789" y="2046"/>
                    <a:pt x="7021" y="2162"/>
                  </a:cubicBezTo>
                  <a:cubicBezTo>
                    <a:pt x="7194" y="2243"/>
                    <a:pt x="7368" y="2287"/>
                    <a:pt x="7533" y="2287"/>
                  </a:cubicBezTo>
                  <a:cubicBezTo>
                    <a:pt x="7576" y="2287"/>
                    <a:pt x="7618" y="2284"/>
                    <a:pt x="7659" y="2278"/>
                  </a:cubicBezTo>
                  <a:cubicBezTo>
                    <a:pt x="7848" y="2263"/>
                    <a:pt x="8037" y="2162"/>
                    <a:pt x="8167" y="1973"/>
                  </a:cubicBezTo>
                  <a:cubicBezTo>
                    <a:pt x="8341" y="1741"/>
                    <a:pt x="8428" y="1480"/>
                    <a:pt x="8385" y="1190"/>
                  </a:cubicBezTo>
                  <a:cubicBezTo>
                    <a:pt x="8341" y="929"/>
                    <a:pt x="8182" y="711"/>
                    <a:pt x="7921" y="581"/>
                  </a:cubicBezTo>
                  <a:cubicBezTo>
                    <a:pt x="7543" y="378"/>
                    <a:pt x="7152" y="233"/>
                    <a:pt x="6746" y="146"/>
                  </a:cubicBezTo>
                  <a:cubicBezTo>
                    <a:pt x="6310" y="44"/>
                    <a:pt x="5875" y="1"/>
                    <a:pt x="5440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1708925" y="3766775"/>
              <a:ext cx="257125" cy="272000"/>
            </a:xfrm>
            <a:custGeom>
              <a:avLst/>
              <a:gdLst/>
              <a:ahLst/>
              <a:cxnLst/>
              <a:rect l="l" t="t" r="r" b="b"/>
              <a:pathLst>
                <a:path w="10285" h="10880" extrusionOk="0">
                  <a:moveTo>
                    <a:pt x="5121" y="1799"/>
                  </a:moveTo>
                  <a:cubicBezTo>
                    <a:pt x="5759" y="1799"/>
                    <a:pt x="6296" y="1973"/>
                    <a:pt x="6774" y="2292"/>
                  </a:cubicBezTo>
                  <a:cubicBezTo>
                    <a:pt x="7239" y="2626"/>
                    <a:pt x="7616" y="3061"/>
                    <a:pt x="7891" y="3598"/>
                  </a:cubicBezTo>
                  <a:cubicBezTo>
                    <a:pt x="8167" y="4149"/>
                    <a:pt x="8312" y="4758"/>
                    <a:pt x="8312" y="5440"/>
                  </a:cubicBezTo>
                  <a:cubicBezTo>
                    <a:pt x="8312" y="6122"/>
                    <a:pt x="8181" y="6716"/>
                    <a:pt x="7891" y="7282"/>
                  </a:cubicBezTo>
                  <a:cubicBezTo>
                    <a:pt x="7616" y="7833"/>
                    <a:pt x="7239" y="8268"/>
                    <a:pt x="6774" y="8587"/>
                  </a:cubicBezTo>
                  <a:cubicBezTo>
                    <a:pt x="6296" y="8921"/>
                    <a:pt x="5730" y="9081"/>
                    <a:pt x="5121" y="9081"/>
                  </a:cubicBezTo>
                  <a:cubicBezTo>
                    <a:pt x="4483" y="9081"/>
                    <a:pt x="3946" y="8921"/>
                    <a:pt x="3467" y="8587"/>
                  </a:cubicBezTo>
                  <a:cubicBezTo>
                    <a:pt x="2989" y="8268"/>
                    <a:pt x="2626" y="7833"/>
                    <a:pt x="2365" y="7282"/>
                  </a:cubicBezTo>
                  <a:cubicBezTo>
                    <a:pt x="2089" y="6745"/>
                    <a:pt x="1959" y="6122"/>
                    <a:pt x="1959" y="5454"/>
                  </a:cubicBezTo>
                  <a:cubicBezTo>
                    <a:pt x="1959" y="4758"/>
                    <a:pt x="2089" y="4149"/>
                    <a:pt x="2365" y="3598"/>
                  </a:cubicBezTo>
                  <a:cubicBezTo>
                    <a:pt x="2612" y="3061"/>
                    <a:pt x="2989" y="2626"/>
                    <a:pt x="3467" y="2292"/>
                  </a:cubicBezTo>
                  <a:cubicBezTo>
                    <a:pt x="3946" y="1973"/>
                    <a:pt x="4497" y="1799"/>
                    <a:pt x="5121" y="1799"/>
                  </a:cubicBezTo>
                  <a:close/>
                  <a:moveTo>
                    <a:pt x="5135" y="0"/>
                  </a:moveTo>
                  <a:cubicBezTo>
                    <a:pt x="4396" y="0"/>
                    <a:pt x="3699" y="117"/>
                    <a:pt x="3090" y="407"/>
                  </a:cubicBezTo>
                  <a:cubicBezTo>
                    <a:pt x="2452" y="697"/>
                    <a:pt x="1915" y="1088"/>
                    <a:pt x="1451" y="1596"/>
                  </a:cubicBezTo>
                  <a:cubicBezTo>
                    <a:pt x="987" y="2075"/>
                    <a:pt x="639" y="2655"/>
                    <a:pt x="392" y="3308"/>
                  </a:cubicBezTo>
                  <a:cubicBezTo>
                    <a:pt x="131" y="3960"/>
                    <a:pt x="1" y="4671"/>
                    <a:pt x="1" y="5440"/>
                  </a:cubicBezTo>
                  <a:cubicBezTo>
                    <a:pt x="1" y="6194"/>
                    <a:pt x="131" y="6905"/>
                    <a:pt x="392" y="7558"/>
                  </a:cubicBezTo>
                  <a:cubicBezTo>
                    <a:pt x="639" y="8210"/>
                    <a:pt x="1001" y="8776"/>
                    <a:pt x="1451" y="9284"/>
                  </a:cubicBezTo>
                  <a:cubicBezTo>
                    <a:pt x="1930" y="9791"/>
                    <a:pt x="2466" y="10169"/>
                    <a:pt x="3090" y="10459"/>
                  </a:cubicBezTo>
                  <a:cubicBezTo>
                    <a:pt x="3699" y="10734"/>
                    <a:pt x="4396" y="10879"/>
                    <a:pt x="5135" y="10879"/>
                  </a:cubicBezTo>
                  <a:cubicBezTo>
                    <a:pt x="5875" y="10879"/>
                    <a:pt x="6571" y="10749"/>
                    <a:pt x="7210" y="10459"/>
                  </a:cubicBezTo>
                  <a:cubicBezTo>
                    <a:pt x="7833" y="10169"/>
                    <a:pt x="8385" y="9791"/>
                    <a:pt x="8834" y="9284"/>
                  </a:cubicBezTo>
                  <a:cubicBezTo>
                    <a:pt x="9298" y="8791"/>
                    <a:pt x="9646" y="8210"/>
                    <a:pt x="9908" y="7558"/>
                  </a:cubicBezTo>
                  <a:cubicBezTo>
                    <a:pt x="10154" y="6905"/>
                    <a:pt x="10285" y="6194"/>
                    <a:pt x="10285" y="5440"/>
                  </a:cubicBezTo>
                  <a:cubicBezTo>
                    <a:pt x="10285" y="4686"/>
                    <a:pt x="10154" y="3989"/>
                    <a:pt x="9908" y="3308"/>
                  </a:cubicBezTo>
                  <a:cubicBezTo>
                    <a:pt x="9646" y="2655"/>
                    <a:pt x="9284" y="2089"/>
                    <a:pt x="8834" y="1596"/>
                  </a:cubicBezTo>
                  <a:cubicBezTo>
                    <a:pt x="8385" y="1088"/>
                    <a:pt x="7833" y="697"/>
                    <a:pt x="7210" y="407"/>
                  </a:cubicBezTo>
                  <a:cubicBezTo>
                    <a:pt x="6571" y="146"/>
                    <a:pt x="5875" y="0"/>
                    <a:pt x="5135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86225" y="3659075"/>
              <a:ext cx="641875" cy="873225"/>
            </a:xfrm>
            <a:custGeom>
              <a:avLst/>
              <a:gdLst/>
              <a:ahLst/>
              <a:cxnLst/>
              <a:rect l="l" t="t" r="r" b="b"/>
              <a:pathLst>
                <a:path w="25675" h="34929" extrusionOk="0">
                  <a:moveTo>
                    <a:pt x="9009" y="0"/>
                  </a:moveTo>
                  <a:lnTo>
                    <a:pt x="9009" y="0"/>
                  </a:lnTo>
                  <a:cubicBezTo>
                    <a:pt x="1" y="13621"/>
                    <a:pt x="3047" y="17682"/>
                    <a:pt x="9502" y="22599"/>
                  </a:cubicBezTo>
                  <a:cubicBezTo>
                    <a:pt x="16000" y="27531"/>
                    <a:pt x="18799" y="29663"/>
                    <a:pt x="19583" y="34929"/>
                  </a:cubicBezTo>
                  <a:cubicBezTo>
                    <a:pt x="19583" y="34929"/>
                    <a:pt x="25675" y="26472"/>
                    <a:pt x="20090" y="17508"/>
                  </a:cubicBezTo>
                  <a:cubicBezTo>
                    <a:pt x="14506" y="8529"/>
                    <a:pt x="8675" y="10647"/>
                    <a:pt x="9009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712425" y="3658350"/>
              <a:ext cx="467100" cy="996875"/>
            </a:xfrm>
            <a:custGeom>
              <a:avLst/>
              <a:gdLst/>
              <a:ahLst/>
              <a:cxnLst/>
              <a:rect l="l" t="t" r="r" b="b"/>
              <a:pathLst>
                <a:path w="18684" h="39875" extrusionOk="0">
                  <a:moveTo>
                    <a:pt x="3888" y="0"/>
                  </a:moveTo>
                  <a:cubicBezTo>
                    <a:pt x="3844" y="87"/>
                    <a:pt x="1" y="8936"/>
                    <a:pt x="6426" y="15985"/>
                  </a:cubicBezTo>
                  <a:cubicBezTo>
                    <a:pt x="11286" y="21308"/>
                    <a:pt x="18437" y="31476"/>
                    <a:pt x="11721" y="39759"/>
                  </a:cubicBezTo>
                  <a:lnTo>
                    <a:pt x="11866" y="39875"/>
                  </a:lnTo>
                  <a:cubicBezTo>
                    <a:pt x="18683" y="31491"/>
                    <a:pt x="11474" y="21236"/>
                    <a:pt x="6571" y="15854"/>
                  </a:cubicBezTo>
                  <a:cubicBezTo>
                    <a:pt x="218" y="8907"/>
                    <a:pt x="4019" y="160"/>
                    <a:pt x="4062" y="73"/>
                  </a:cubicBezTo>
                  <a:lnTo>
                    <a:pt x="3888" y="0"/>
                  </a:ln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726200" y="4305275"/>
              <a:ext cx="804350" cy="430475"/>
            </a:xfrm>
            <a:custGeom>
              <a:avLst/>
              <a:gdLst/>
              <a:ahLst/>
              <a:cxnLst/>
              <a:rect l="l" t="t" r="r" b="b"/>
              <a:pathLst>
                <a:path w="32174" h="17219" extrusionOk="0">
                  <a:moveTo>
                    <a:pt x="1" y="0"/>
                  </a:moveTo>
                  <a:lnTo>
                    <a:pt x="1" y="0"/>
                  </a:lnTo>
                  <a:cubicBezTo>
                    <a:pt x="2677" y="13109"/>
                    <a:pt x="6524" y="15955"/>
                    <a:pt x="12278" y="15955"/>
                  </a:cubicBezTo>
                  <a:cubicBezTo>
                    <a:pt x="13540" y="15955"/>
                    <a:pt x="14894" y="15818"/>
                    <a:pt x="16348" y="15622"/>
                  </a:cubicBezTo>
                  <a:cubicBezTo>
                    <a:pt x="19808" y="15155"/>
                    <a:pt x="22426" y="14803"/>
                    <a:pt x="24627" y="14803"/>
                  </a:cubicBezTo>
                  <a:cubicBezTo>
                    <a:pt x="27548" y="14803"/>
                    <a:pt x="29733" y="15423"/>
                    <a:pt x="32173" y="17218"/>
                  </a:cubicBezTo>
                  <a:cubicBezTo>
                    <a:pt x="32173" y="17218"/>
                    <a:pt x="30505" y="6934"/>
                    <a:pt x="20206" y="4526"/>
                  </a:cubicBezTo>
                  <a:cubicBezTo>
                    <a:pt x="18077" y="4028"/>
                    <a:pt x="16275" y="3874"/>
                    <a:pt x="14693" y="3874"/>
                  </a:cubicBezTo>
                  <a:cubicBezTo>
                    <a:pt x="12113" y="3874"/>
                    <a:pt x="10116" y="4284"/>
                    <a:pt x="8228" y="4284"/>
                  </a:cubicBezTo>
                  <a:cubicBezTo>
                    <a:pt x="5674" y="4284"/>
                    <a:pt x="3322" y="3533"/>
                    <a:pt x="1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724400" y="4304175"/>
              <a:ext cx="846025" cy="566100"/>
            </a:xfrm>
            <a:custGeom>
              <a:avLst/>
              <a:gdLst/>
              <a:ahLst/>
              <a:cxnLst/>
              <a:rect l="l" t="t" r="r" b="b"/>
              <a:pathLst>
                <a:path w="33841" h="22644" extrusionOk="0">
                  <a:moveTo>
                    <a:pt x="174" y="1"/>
                  </a:moveTo>
                  <a:lnTo>
                    <a:pt x="0" y="74"/>
                  </a:lnTo>
                  <a:cubicBezTo>
                    <a:pt x="44" y="161"/>
                    <a:pt x="3583" y="9139"/>
                    <a:pt x="13113" y="9574"/>
                  </a:cubicBezTo>
                  <a:cubicBezTo>
                    <a:pt x="20336" y="9908"/>
                    <a:pt x="32564" y="12040"/>
                    <a:pt x="33681" y="22643"/>
                  </a:cubicBezTo>
                  <a:lnTo>
                    <a:pt x="33841" y="22629"/>
                  </a:lnTo>
                  <a:cubicBezTo>
                    <a:pt x="32709" y="11881"/>
                    <a:pt x="20365" y="9719"/>
                    <a:pt x="13113" y="9400"/>
                  </a:cubicBezTo>
                  <a:cubicBezTo>
                    <a:pt x="3699" y="8965"/>
                    <a:pt x="203" y="88"/>
                    <a:pt x="174" y="1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1248025" y="4447600"/>
              <a:ext cx="873225" cy="476600"/>
            </a:xfrm>
            <a:custGeom>
              <a:avLst/>
              <a:gdLst/>
              <a:ahLst/>
              <a:cxnLst/>
              <a:rect l="l" t="t" r="r" b="b"/>
              <a:pathLst>
                <a:path w="34929" h="19064" extrusionOk="0">
                  <a:moveTo>
                    <a:pt x="25558" y="1"/>
                  </a:moveTo>
                  <a:cubicBezTo>
                    <a:pt x="23086" y="1"/>
                    <a:pt x="20316" y="603"/>
                    <a:pt x="17494" y="2358"/>
                  </a:cubicBezTo>
                  <a:cubicBezTo>
                    <a:pt x="8772" y="7783"/>
                    <a:pt x="10535" y="13440"/>
                    <a:pt x="883" y="13440"/>
                  </a:cubicBezTo>
                  <a:cubicBezTo>
                    <a:pt x="599" y="13440"/>
                    <a:pt x="305" y="13435"/>
                    <a:pt x="1" y="13425"/>
                  </a:cubicBezTo>
                  <a:lnTo>
                    <a:pt x="1" y="13425"/>
                  </a:lnTo>
                  <a:cubicBezTo>
                    <a:pt x="6059" y="17438"/>
                    <a:pt x="10226" y="19063"/>
                    <a:pt x="13418" y="19063"/>
                  </a:cubicBezTo>
                  <a:cubicBezTo>
                    <a:pt x="17403" y="19063"/>
                    <a:pt x="19869" y="16530"/>
                    <a:pt x="22600" y="12947"/>
                  </a:cubicBezTo>
                  <a:cubicBezTo>
                    <a:pt x="27531" y="6448"/>
                    <a:pt x="29664" y="3634"/>
                    <a:pt x="34929" y="2865"/>
                  </a:cubicBezTo>
                  <a:cubicBezTo>
                    <a:pt x="34929" y="2865"/>
                    <a:pt x="30953" y="1"/>
                    <a:pt x="25558" y="1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1247300" y="4515875"/>
              <a:ext cx="996525" cy="298925"/>
            </a:xfrm>
            <a:custGeom>
              <a:avLst/>
              <a:gdLst/>
              <a:ahLst/>
              <a:cxnLst/>
              <a:rect l="l" t="t" r="r" b="b"/>
              <a:pathLst>
                <a:path w="39861" h="11957" extrusionOk="0">
                  <a:moveTo>
                    <a:pt x="32192" y="1"/>
                  </a:moveTo>
                  <a:cubicBezTo>
                    <a:pt x="25899" y="1"/>
                    <a:pt x="19650" y="4626"/>
                    <a:pt x="15855" y="8083"/>
                  </a:cubicBezTo>
                  <a:cubicBezTo>
                    <a:pt x="12689" y="10979"/>
                    <a:pt x="9157" y="11772"/>
                    <a:pt x="6239" y="11772"/>
                  </a:cubicBezTo>
                  <a:cubicBezTo>
                    <a:pt x="2739" y="11772"/>
                    <a:pt x="121" y="10631"/>
                    <a:pt x="73" y="10607"/>
                  </a:cubicBezTo>
                  <a:lnTo>
                    <a:pt x="1" y="10767"/>
                  </a:lnTo>
                  <a:cubicBezTo>
                    <a:pt x="30" y="10796"/>
                    <a:pt x="2699" y="11956"/>
                    <a:pt x="6252" y="11956"/>
                  </a:cubicBezTo>
                  <a:cubicBezTo>
                    <a:pt x="9197" y="11956"/>
                    <a:pt x="12780" y="11129"/>
                    <a:pt x="15985" y="8228"/>
                  </a:cubicBezTo>
                  <a:cubicBezTo>
                    <a:pt x="19745" y="4787"/>
                    <a:pt x="25950" y="196"/>
                    <a:pt x="32193" y="196"/>
                  </a:cubicBezTo>
                  <a:cubicBezTo>
                    <a:pt x="34765" y="196"/>
                    <a:pt x="37343" y="975"/>
                    <a:pt x="39759" y="2934"/>
                  </a:cubicBezTo>
                  <a:lnTo>
                    <a:pt x="39861" y="2789"/>
                  </a:lnTo>
                  <a:cubicBezTo>
                    <a:pt x="37410" y="793"/>
                    <a:pt x="34798" y="1"/>
                    <a:pt x="32192" y="1"/>
                  </a:cubicBez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1893875" y="4064500"/>
              <a:ext cx="430825" cy="803950"/>
            </a:xfrm>
            <a:custGeom>
              <a:avLst/>
              <a:gdLst/>
              <a:ahLst/>
              <a:cxnLst/>
              <a:rect l="l" t="t" r="r" b="b"/>
              <a:pathLst>
                <a:path w="17233" h="32158" extrusionOk="0">
                  <a:moveTo>
                    <a:pt x="17232" y="0"/>
                  </a:moveTo>
                  <a:cubicBezTo>
                    <a:pt x="17232" y="0"/>
                    <a:pt x="6948" y="1668"/>
                    <a:pt x="4540" y="11967"/>
                  </a:cubicBezTo>
                  <a:cubicBezTo>
                    <a:pt x="2132" y="22265"/>
                    <a:pt x="7760" y="24891"/>
                    <a:pt x="0" y="32158"/>
                  </a:cubicBezTo>
                  <a:cubicBezTo>
                    <a:pt x="15999" y="28894"/>
                    <a:pt x="16725" y="23890"/>
                    <a:pt x="15637" y="15825"/>
                  </a:cubicBezTo>
                  <a:cubicBezTo>
                    <a:pt x="14549" y="7760"/>
                    <a:pt x="14070" y="4265"/>
                    <a:pt x="17232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1893150" y="4024600"/>
              <a:ext cx="566075" cy="845675"/>
            </a:xfrm>
            <a:custGeom>
              <a:avLst/>
              <a:gdLst/>
              <a:ahLst/>
              <a:cxnLst/>
              <a:rect l="l" t="t" r="r" b="b"/>
              <a:pathLst>
                <a:path w="22643" h="33827" extrusionOk="0">
                  <a:moveTo>
                    <a:pt x="22628" y="1"/>
                  </a:moveTo>
                  <a:cubicBezTo>
                    <a:pt x="11880" y="1117"/>
                    <a:pt x="9719" y="13476"/>
                    <a:pt x="9385" y="20728"/>
                  </a:cubicBezTo>
                  <a:cubicBezTo>
                    <a:pt x="8950" y="30128"/>
                    <a:pt x="87" y="33638"/>
                    <a:pt x="0" y="33667"/>
                  </a:cubicBezTo>
                  <a:lnTo>
                    <a:pt x="73" y="33826"/>
                  </a:lnTo>
                  <a:cubicBezTo>
                    <a:pt x="160" y="33797"/>
                    <a:pt x="9138" y="30258"/>
                    <a:pt x="9574" y="20743"/>
                  </a:cubicBezTo>
                  <a:cubicBezTo>
                    <a:pt x="9893" y="13519"/>
                    <a:pt x="12039" y="1292"/>
                    <a:pt x="22643" y="175"/>
                  </a:cubicBezTo>
                  <a:lnTo>
                    <a:pt x="22628" y="1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1994325" y="3522000"/>
              <a:ext cx="641875" cy="872875"/>
            </a:xfrm>
            <a:custGeom>
              <a:avLst/>
              <a:gdLst/>
              <a:ahLst/>
              <a:cxnLst/>
              <a:rect l="l" t="t" r="r" b="b"/>
              <a:pathLst>
                <a:path w="25675" h="34915" extrusionOk="0">
                  <a:moveTo>
                    <a:pt x="6092" y="1"/>
                  </a:moveTo>
                  <a:cubicBezTo>
                    <a:pt x="6092" y="1"/>
                    <a:pt x="0" y="8442"/>
                    <a:pt x="5585" y="17421"/>
                  </a:cubicBezTo>
                  <a:cubicBezTo>
                    <a:pt x="11169" y="26400"/>
                    <a:pt x="17000" y="24268"/>
                    <a:pt x="16652" y="34914"/>
                  </a:cubicBezTo>
                  <a:cubicBezTo>
                    <a:pt x="25674" y="21294"/>
                    <a:pt x="22628" y="17233"/>
                    <a:pt x="16173" y="12330"/>
                  </a:cubicBezTo>
                  <a:cubicBezTo>
                    <a:pt x="9675" y="7398"/>
                    <a:pt x="6861" y="5251"/>
                    <a:pt x="6092" y="1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2042550" y="3399075"/>
              <a:ext cx="467075" cy="996875"/>
            </a:xfrm>
            <a:custGeom>
              <a:avLst/>
              <a:gdLst/>
              <a:ahLst/>
              <a:cxnLst/>
              <a:rect l="l" t="t" r="r" b="b"/>
              <a:pathLst>
                <a:path w="18683" h="39875" extrusionOk="0">
                  <a:moveTo>
                    <a:pt x="6818" y="0"/>
                  </a:moveTo>
                  <a:lnTo>
                    <a:pt x="6818" y="0"/>
                  </a:lnTo>
                  <a:cubicBezTo>
                    <a:pt x="0" y="8370"/>
                    <a:pt x="7224" y="18639"/>
                    <a:pt x="12112" y="24006"/>
                  </a:cubicBezTo>
                  <a:cubicBezTo>
                    <a:pt x="18480" y="30969"/>
                    <a:pt x="14679" y="39701"/>
                    <a:pt x="14636" y="39802"/>
                  </a:cubicBezTo>
                  <a:lnTo>
                    <a:pt x="14795" y="39875"/>
                  </a:lnTo>
                  <a:cubicBezTo>
                    <a:pt x="14839" y="39773"/>
                    <a:pt x="18683" y="30925"/>
                    <a:pt x="12257" y="23876"/>
                  </a:cubicBezTo>
                  <a:cubicBezTo>
                    <a:pt x="7398" y="18567"/>
                    <a:pt x="261" y="8399"/>
                    <a:pt x="6963" y="102"/>
                  </a:cubicBezTo>
                  <a:lnTo>
                    <a:pt x="6818" y="0"/>
                  </a:ln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1691875" y="3317850"/>
              <a:ext cx="803975" cy="430825"/>
            </a:xfrm>
            <a:custGeom>
              <a:avLst/>
              <a:gdLst/>
              <a:ahLst/>
              <a:cxnLst/>
              <a:rect l="l" t="t" r="r" b="b"/>
              <a:pathLst>
                <a:path w="32159" h="17233" extrusionOk="0">
                  <a:moveTo>
                    <a:pt x="1" y="0"/>
                  </a:moveTo>
                  <a:cubicBezTo>
                    <a:pt x="1" y="0"/>
                    <a:pt x="1669" y="10284"/>
                    <a:pt x="11968" y="12692"/>
                  </a:cubicBezTo>
                  <a:cubicBezTo>
                    <a:pt x="14098" y="13190"/>
                    <a:pt x="15900" y="13344"/>
                    <a:pt x="17483" y="13344"/>
                  </a:cubicBezTo>
                  <a:cubicBezTo>
                    <a:pt x="20057" y="13344"/>
                    <a:pt x="22051" y="12936"/>
                    <a:pt x="23933" y="12936"/>
                  </a:cubicBezTo>
                  <a:cubicBezTo>
                    <a:pt x="26489" y="12936"/>
                    <a:pt x="28840" y="13688"/>
                    <a:pt x="32159" y="17232"/>
                  </a:cubicBezTo>
                  <a:cubicBezTo>
                    <a:pt x="29482" y="4111"/>
                    <a:pt x="25635" y="1263"/>
                    <a:pt x="19889" y="1263"/>
                  </a:cubicBezTo>
                  <a:cubicBezTo>
                    <a:pt x="18628" y="1263"/>
                    <a:pt x="17277" y="1400"/>
                    <a:pt x="15826" y="1596"/>
                  </a:cubicBezTo>
                  <a:cubicBezTo>
                    <a:pt x="12347" y="2071"/>
                    <a:pt x="9718" y="2431"/>
                    <a:pt x="7511" y="2431"/>
                  </a:cubicBezTo>
                  <a:cubicBezTo>
                    <a:pt x="4602" y="2431"/>
                    <a:pt x="2426" y="1806"/>
                    <a:pt x="1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1652000" y="3183675"/>
              <a:ext cx="846400" cy="566075"/>
            </a:xfrm>
            <a:custGeom>
              <a:avLst/>
              <a:gdLst/>
              <a:ahLst/>
              <a:cxnLst/>
              <a:rect l="l" t="t" r="r" b="b"/>
              <a:pathLst>
                <a:path w="33856" h="22643" extrusionOk="0">
                  <a:moveTo>
                    <a:pt x="174" y="0"/>
                  </a:moveTo>
                  <a:lnTo>
                    <a:pt x="0" y="15"/>
                  </a:lnTo>
                  <a:cubicBezTo>
                    <a:pt x="1117" y="10778"/>
                    <a:pt x="13476" y="12924"/>
                    <a:pt x="20728" y="13258"/>
                  </a:cubicBezTo>
                  <a:cubicBezTo>
                    <a:pt x="30127" y="13693"/>
                    <a:pt x="33638" y="22556"/>
                    <a:pt x="33667" y="22643"/>
                  </a:cubicBezTo>
                  <a:lnTo>
                    <a:pt x="33855" y="22570"/>
                  </a:lnTo>
                  <a:cubicBezTo>
                    <a:pt x="33812" y="22483"/>
                    <a:pt x="30272" y="13505"/>
                    <a:pt x="20743" y="13069"/>
                  </a:cubicBezTo>
                  <a:cubicBezTo>
                    <a:pt x="13519" y="12750"/>
                    <a:pt x="1291" y="10604"/>
                    <a:pt x="174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1101175" y="3130050"/>
              <a:ext cx="873225" cy="476650"/>
            </a:xfrm>
            <a:custGeom>
              <a:avLst/>
              <a:gdLst/>
              <a:ahLst/>
              <a:cxnLst/>
              <a:rect l="l" t="t" r="r" b="b"/>
              <a:pathLst>
                <a:path w="34929" h="19066" extrusionOk="0">
                  <a:moveTo>
                    <a:pt x="21517" y="0"/>
                  </a:moveTo>
                  <a:cubicBezTo>
                    <a:pt x="17528" y="0"/>
                    <a:pt x="15061" y="2534"/>
                    <a:pt x="12329" y="6120"/>
                  </a:cubicBezTo>
                  <a:cubicBezTo>
                    <a:pt x="7398" y="12589"/>
                    <a:pt x="5265" y="15403"/>
                    <a:pt x="0" y="16201"/>
                  </a:cubicBezTo>
                  <a:cubicBezTo>
                    <a:pt x="0" y="16201"/>
                    <a:pt x="3976" y="19065"/>
                    <a:pt x="9366" y="19065"/>
                  </a:cubicBezTo>
                  <a:cubicBezTo>
                    <a:pt x="11836" y="19065"/>
                    <a:pt x="14603" y="18464"/>
                    <a:pt x="17421" y="16708"/>
                  </a:cubicBezTo>
                  <a:cubicBezTo>
                    <a:pt x="26143" y="11283"/>
                    <a:pt x="24393" y="5612"/>
                    <a:pt x="34048" y="5612"/>
                  </a:cubicBezTo>
                  <a:cubicBezTo>
                    <a:pt x="34331" y="5612"/>
                    <a:pt x="34625" y="5617"/>
                    <a:pt x="34928" y="5627"/>
                  </a:cubicBezTo>
                  <a:cubicBezTo>
                    <a:pt x="28874" y="1623"/>
                    <a:pt x="24709" y="0"/>
                    <a:pt x="21517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978225" y="3239750"/>
              <a:ext cx="996900" cy="298600"/>
            </a:xfrm>
            <a:custGeom>
              <a:avLst/>
              <a:gdLst/>
              <a:ahLst/>
              <a:cxnLst/>
              <a:rect l="l" t="t" r="r" b="b"/>
              <a:pathLst>
                <a:path w="39876" h="11944" extrusionOk="0">
                  <a:moveTo>
                    <a:pt x="33619" y="1"/>
                  </a:moveTo>
                  <a:cubicBezTo>
                    <a:pt x="30664" y="1"/>
                    <a:pt x="27092" y="801"/>
                    <a:pt x="23891" y="3719"/>
                  </a:cubicBezTo>
                  <a:cubicBezTo>
                    <a:pt x="20121" y="7160"/>
                    <a:pt x="13921" y="11758"/>
                    <a:pt x="7682" y="11758"/>
                  </a:cubicBezTo>
                  <a:cubicBezTo>
                    <a:pt x="5111" y="11758"/>
                    <a:pt x="2534" y="10977"/>
                    <a:pt x="117" y="9013"/>
                  </a:cubicBezTo>
                  <a:lnTo>
                    <a:pt x="1" y="9158"/>
                  </a:lnTo>
                  <a:cubicBezTo>
                    <a:pt x="2452" y="11145"/>
                    <a:pt x="5063" y="11943"/>
                    <a:pt x="7674" y="11943"/>
                  </a:cubicBezTo>
                  <a:cubicBezTo>
                    <a:pt x="13969" y="11943"/>
                    <a:pt x="20206" y="7316"/>
                    <a:pt x="24007" y="3864"/>
                  </a:cubicBezTo>
                  <a:cubicBezTo>
                    <a:pt x="27169" y="979"/>
                    <a:pt x="30698" y="188"/>
                    <a:pt x="33618" y="188"/>
                  </a:cubicBezTo>
                  <a:cubicBezTo>
                    <a:pt x="37127" y="188"/>
                    <a:pt x="39755" y="1331"/>
                    <a:pt x="39803" y="1355"/>
                  </a:cubicBezTo>
                  <a:lnTo>
                    <a:pt x="39875" y="1181"/>
                  </a:lnTo>
                  <a:cubicBezTo>
                    <a:pt x="39828" y="1157"/>
                    <a:pt x="37170" y="1"/>
                    <a:pt x="33619" y="1"/>
                  </a:cubicBez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910425" y="3185475"/>
              <a:ext cx="417775" cy="779325"/>
            </a:xfrm>
            <a:custGeom>
              <a:avLst/>
              <a:gdLst/>
              <a:ahLst/>
              <a:cxnLst/>
              <a:rect l="l" t="t" r="r" b="b"/>
              <a:pathLst>
                <a:path w="16711" h="31173" extrusionOk="0">
                  <a:moveTo>
                    <a:pt x="16710" y="1"/>
                  </a:moveTo>
                  <a:lnTo>
                    <a:pt x="16710" y="1"/>
                  </a:lnTo>
                  <a:cubicBezTo>
                    <a:pt x="726" y="3264"/>
                    <a:pt x="0" y="8269"/>
                    <a:pt x="1088" y="16334"/>
                  </a:cubicBezTo>
                  <a:cubicBezTo>
                    <a:pt x="1901" y="22397"/>
                    <a:pt x="1959" y="26400"/>
                    <a:pt x="755" y="29504"/>
                  </a:cubicBezTo>
                  <a:lnTo>
                    <a:pt x="2742" y="31172"/>
                  </a:lnTo>
                  <a:cubicBezTo>
                    <a:pt x="5962" y="29794"/>
                    <a:pt x="10734" y="26444"/>
                    <a:pt x="12185" y="20206"/>
                  </a:cubicBezTo>
                  <a:cubicBezTo>
                    <a:pt x="14578" y="9908"/>
                    <a:pt x="8936" y="7268"/>
                    <a:pt x="16710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947050" y="3183300"/>
              <a:ext cx="382225" cy="757550"/>
            </a:xfrm>
            <a:custGeom>
              <a:avLst/>
              <a:gdLst/>
              <a:ahLst/>
              <a:cxnLst/>
              <a:rect l="l" t="t" r="r" b="b"/>
              <a:pathLst>
                <a:path w="15289" h="30302" extrusionOk="0">
                  <a:moveTo>
                    <a:pt x="15216" y="1"/>
                  </a:moveTo>
                  <a:cubicBezTo>
                    <a:pt x="15129" y="30"/>
                    <a:pt x="6151" y="3569"/>
                    <a:pt x="5715" y="13099"/>
                  </a:cubicBezTo>
                  <a:cubicBezTo>
                    <a:pt x="5454" y="18495"/>
                    <a:pt x="4279" y="25820"/>
                    <a:pt x="0" y="30171"/>
                  </a:cubicBezTo>
                  <a:lnTo>
                    <a:pt x="131" y="30302"/>
                  </a:lnTo>
                  <a:cubicBezTo>
                    <a:pt x="4439" y="25907"/>
                    <a:pt x="5643" y="18553"/>
                    <a:pt x="5889" y="13099"/>
                  </a:cubicBezTo>
                  <a:cubicBezTo>
                    <a:pt x="6325" y="3700"/>
                    <a:pt x="15202" y="204"/>
                    <a:pt x="15289" y="160"/>
                  </a:cubicBezTo>
                  <a:lnTo>
                    <a:pt x="15216" y="1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66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" grpId="0" build="p"/>
      <p:bldP spid="8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34"/>
          <p:cNvSpPr txBox="1">
            <a:spLocks noGrp="1"/>
          </p:cNvSpPr>
          <p:nvPr>
            <p:ph type="subTitle" idx="1"/>
          </p:nvPr>
        </p:nvSpPr>
        <p:spPr>
          <a:xfrm>
            <a:off x="808873" y="1323120"/>
            <a:ext cx="8037458" cy="37152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2000" b="1" dirty="0"/>
              <a:t>Asigurarea procesului de ecologizare în etapele operațiilor logistice prin intermediul digitalizării;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ro-RO" sz="2000" b="1" dirty="0"/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2000" b="1" dirty="0"/>
              <a:t>Dezvoltarea know-how-</a:t>
            </a:r>
            <a:r>
              <a:rPr lang="ro-RO" sz="2000" b="1" dirty="0" err="1"/>
              <a:t>rilor</a:t>
            </a:r>
            <a:r>
              <a:rPr lang="ro-RO" sz="2000" b="1" dirty="0"/>
              <a:t> în utilizarea principiilor logisticii verzi în cadrul organizațiilor;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ro-RO" sz="2000" b="1" dirty="0"/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2000" b="1" dirty="0"/>
              <a:t>Diversificarea soluțiilor ecologice;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ro-RO" sz="2000" b="1" dirty="0"/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2000" b="1" dirty="0"/>
              <a:t>Creșterea interesului introducerii ”tehnologiilor verzi”.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o-RO" sz="2000" dirty="0"/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sz="2000" dirty="0"/>
          </a:p>
        </p:txBody>
      </p:sp>
      <p:sp>
        <p:nvSpPr>
          <p:cNvPr id="873" name="Google Shape;873;p34"/>
          <p:cNvSpPr txBox="1">
            <a:spLocks noGrp="1"/>
          </p:cNvSpPr>
          <p:nvPr>
            <p:ph type="title"/>
          </p:nvPr>
        </p:nvSpPr>
        <p:spPr>
          <a:xfrm>
            <a:off x="1844926" y="400254"/>
            <a:ext cx="672548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Impactul </a:t>
            </a:r>
            <a:r>
              <a:rPr lang="ro-RO" dirty="0">
                <a:solidFill>
                  <a:schemeClr val="accent3"/>
                </a:solidFill>
              </a:rPr>
              <a:t>economic, social și cultural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874" name="Google Shape;874;p34"/>
          <p:cNvGrpSpPr/>
          <p:nvPr/>
        </p:nvGrpSpPr>
        <p:grpSpPr>
          <a:xfrm>
            <a:off x="0" y="105172"/>
            <a:ext cx="1407723" cy="1270047"/>
            <a:chOff x="540900" y="3060200"/>
            <a:chExt cx="2141350" cy="1931925"/>
          </a:xfrm>
        </p:grpSpPr>
        <p:sp>
          <p:nvSpPr>
            <p:cNvPr id="875" name="Google Shape;875;p34"/>
            <p:cNvSpPr/>
            <p:nvPr/>
          </p:nvSpPr>
          <p:spPr>
            <a:xfrm>
              <a:off x="540900" y="3060200"/>
              <a:ext cx="2141350" cy="1931925"/>
            </a:xfrm>
            <a:custGeom>
              <a:avLst/>
              <a:gdLst/>
              <a:ahLst/>
              <a:cxnLst/>
              <a:rect l="l" t="t" r="r" b="b"/>
              <a:pathLst>
                <a:path w="85654" h="77277" extrusionOk="0">
                  <a:moveTo>
                    <a:pt x="43942" y="0"/>
                  </a:moveTo>
                  <a:cubicBezTo>
                    <a:pt x="40087" y="0"/>
                    <a:pt x="37157" y="1896"/>
                    <a:pt x="34305" y="5113"/>
                  </a:cubicBezTo>
                  <a:lnTo>
                    <a:pt x="34305" y="5041"/>
                  </a:lnTo>
                  <a:lnTo>
                    <a:pt x="34305" y="4997"/>
                  </a:lnTo>
                  <a:cubicBezTo>
                    <a:pt x="34305" y="4867"/>
                    <a:pt x="34305" y="4736"/>
                    <a:pt x="34291" y="4606"/>
                  </a:cubicBezTo>
                  <a:lnTo>
                    <a:pt x="34291" y="4577"/>
                  </a:lnTo>
                  <a:cubicBezTo>
                    <a:pt x="34276" y="4446"/>
                    <a:pt x="34233" y="4316"/>
                    <a:pt x="34204" y="4200"/>
                  </a:cubicBezTo>
                  <a:cubicBezTo>
                    <a:pt x="34204" y="4156"/>
                    <a:pt x="34175" y="4142"/>
                    <a:pt x="34160" y="4098"/>
                  </a:cubicBezTo>
                  <a:cubicBezTo>
                    <a:pt x="34146" y="4069"/>
                    <a:pt x="34146" y="4025"/>
                    <a:pt x="34131" y="4011"/>
                  </a:cubicBezTo>
                  <a:cubicBezTo>
                    <a:pt x="34088" y="3924"/>
                    <a:pt x="34059" y="3837"/>
                    <a:pt x="34001" y="3735"/>
                  </a:cubicBezTo>
                  <a:lnTo>
                    <a:pt x="33986" y="3721"/>
                  </a:lnTo>
                  <a:cubicBezTo>
                    <a:pt x="33928" y="3590"/>
                    <a:pt x="33856" y="3489"/>
                    <a:pt x="33769" y="3373"/>
                  </a:cubicBezTo>
                  <a:cubicBezTo>
                    <a:pt x="33740" y="3358"/>
                    <a:pt x="33740" y="3344"/>
                    <a:pt x="33725" y="3344"/>
                  </a:cubicBezTo>
                  <a:cubicBezTo>
                    <a:pt x="33638" y="3228"/>
                    <a:pt x="33565" y="3141"/>
                    <a:pt x="33449" y="3039"/>
                  </a:cubicBezTo>
                  <a:cubicBezTo>
                    <a:pt x="33435" y="3010"/>
                    <a:pt x="33420" y="2996"/>
                    <a:pt x="33406" y="2996"/>
                  </a:cubicBezTo>
                  <a:cubicBezTo>
                    <a:pt x="33304" y="2909"/>
                    <a:pt x="33203" y="2822"/>
                    <a:pt x="33087" y="2749"/>
                  </a:cubicBezTo>
                  <a:lnTo>
                    <a:pt x="33072" y="2749"/>
                  </a:lnTo>
                  <a:cubicBezTo>
                    <a:pt x="32971" y="2677"/>
                    <a:pt x="32855" y="2604"/>
                    <a:pt x="32724" y="2546"/>
                  </a:cubicBezTo>
                  <a:cubicBezTo>
                    <a:pt x="32710" y="2546"/>
                    <a:pt x="32695" y="2531"/>
                    <a:pt x="32681" y="2531"/>
                  </a:cubicBezTo>
                  <a:cubicBezTo>
                    <a:pt x="32550" y="2473"/>
                    <a:pt x="32434" y="2415"/>
                    <a:pt x="32318" y="2386"/>
                  </a:cubicBezTo>
                  <a:cubicBezTo>
                    <a:pt x="32289" y="2386"/>
                    <a:pt x="32275" y="2357"/>
                    <a:pt x="32260" y="2357"/>
                  </a:cubicBezTo>
                  <a:cubicBezTo>
                    <a:pt x="31984" y="2285"/>
                    <a:pt x="31709" y="2256"/>
                    <a:pt x="31448" y="2256"/>
                  </a:cubicBezTo>
                  <a:lnTo>
                    <a:pt x="31404" y="2256"/>
                  </a:lnTo>
                  <a:cubicBezTo>
                    <a:pt x="31259" y="2256"/>
                    <a:pt x="31129" y="2270"/>
                    <a:pt x="30984" y="2314"/>
                  </a:cubicBezTo>
                  <a:lnTo>
                    <a:pt x="30955" y="2314"/>
                  </a:lnTo>
                  <a:cubicBezTo>
                    <a:pt x="14143" y="5737"/>
                    <a:pt x="11764" y="11539"/>
                    <a:pt x="13128" y="21722"/>
                  </a:cubicBezTo>
                  <a:cubicBezTo>
                    <a:pt x="13171" y="22012"/>
                    <a:pt x="13200" y="22302"/>
                    <a:pt x="13244" y="22577"/>
                  </a:cubicBezTo>
                  <a:cubicBezTo>
                    <a:pt x="13200" y="22519"/>
                    <a:pt x="13171" y="22447"/>
                    <a:pt x="13128" y="22403"/>
                  </a:cubicBezTo>
                  <a:cubicBezTo>
                    <a:pt x="13113" y="22374"/>
                    <a:pt x="13113" y="22360"/>
                    <a:pt x="13099" y="22345"/>
                  </a:cubicBezTo>
                  <a:cubicBezTo>
                    <a:pt x="13026" y="22229"/>
                    <a:pt x="12925" y="22142"/>
                    <a:pt x="12838" y="22041"/>
                  </a:cubicBezTo>
                  <a:lnTo>
                    <a:pt x="12809" y="21997"/>
                  </a:lnTo>
                  <a:cubicBezTo>
                    <a:pt x="12707" y="21910"/>
                    <a:pt x="12620" y="21823"/>
                    <a:pt x="12519" y="21751"/>
                  </a:cubicBezTo>
                  <a:cubicBezTo>
                    <a:pt x="12490" y="21751"/>
                    <a:pt x="12490" y="21722"/>
                    <a:pt x="12475" y="21722"/>
                  </a:cubicBezTo>
                  <a:cubicBezTo>
                    <a:pt x="12374" y="21649"/>
                    <a:pt x="12258" y="21577"/>
                    <a:pt x="12156" y="21533"/>
                  </a:cubicBezTo>
                  <a:cubicBezTo>
                    <a:pt x="12127" y="21504"/>
                    <a:pt x="12098" y="21490"/>
                    <a:pt x="12083" y="21490"/>
                  </a:cubicBezTo>
                  <a:cubicBezTo>
                    <a:pt x="12040" y="21475"/>
                    <a:pt x="12025" y="21461"/>
                    <a:pt x="11982" y="21432"/>
                  </a:cubicBezTo>
                  <a:cubicBezTo>
                    <a:pt x="11895" y="21403"/>
                    <a:pt x="11808" y="21359"/>
                    <a:pt x="11692" y="21330"/>
                  </a:cubicBezTo>
                  <a:lnTo>
                    <a:pt x="11677" y="21330"/>
                  </a:lnTo>
                  <a:cubicBezTo>
                    <a:pt x="11547" y="21287"/>
                    <a:pt x="11431" y="21258"/>
                    <a:pt x="11300" y="21243"/>
                  </a:cubicBezTo>
                  <a:cubicBezTo>
                    <a:pt x="11286" y="21243"/>
                    <a:pt x="11257" y="21243"/>
                    <a:pt x="11242" y="21214"/>
                  </a:cubicBezTo>
                  <a:cubicBezTo>
                    <a:pt x="11112" y="21200"/>
                    <a:pt x="10967" y="21200"/>
                    <a:pt x="10851" y="21200"/>
                  </a:cubicBezTo>
                  <a:lnTo>
                    <a:pt x="10778" y="21200"/>
                  </a:lnTo>
                  <a:cubicBezTo>
                    <a:pt x="10647" y="21200"/>
                    <a:pt x="10517" y="21214"/>
                    <a:pt x="10386" y="21243"/>
                  </a:cubicBezTo>
                  <a:lnTo>
                    <a:pt x="10357" y="21243"/>
                  </a:lnTo>
                  <a:cubicBezTo>
                    <a:pt x="10241" y="21258"/>
                    <a:pt x="10125" y="21287"/>
                    <a:pt x="10009" y="21330"/>
                  </a:cubicBezTo>
                  <a:cubicBezTo>
                    <a:pt x="9995" y="21330"/>
                    <a:pt x="9951" y="21345"/>
                    <a:pt x="9937" y="21345"/>
                  </a:cubicBezTo>
                  <a:cubicBezTo>
                    <a:pt x="9835" y="21388"/>
                    <a:pt x="9705" y="21432"/>
                    <a:pt x="9589" y="21490"/>
                  </a:cubicBezTo>
                  <a:cubicBezTo>
                    <a:pt x="9574" y="21504"/>
                    <a:pt x="9545" y="21533"/>
                    <a:pt x="9516" y="21533"/>
                  </a:cubicBezTo>
                  <a:cubicBezTo>
                    <a:pt x="9415" y="21577"/>
                    <a:pt x="9298" y="21649"/>
                    <a:pt x="9197" y="21751"/>
                  </a:cubicBezTo>
                  <a:lnTo>
                    <a:pt x="9182" y="21765"/>
                  </a:lnTo>
                  <a:cubicBezTo>
                    <a:pt x="9066" y="21838"/>
                    <a:pt x="8979" y="21925"/>
                    <a:pt x="8892" y="22012"/>
                  </a:cubicBezTo>
                  <a:lnTo>
                    <a:pt x="8849" y="22055"/>
                  </a:lnTo>
                  <a:cubicBezTo>
                    <a:pt x="8762" y="22142"/>
                    <a:pt x="8675" y="22258"/>
                    <a:pt x="8602" y="22374"/>
                  </a:cubicBezTo>
                  <a:lnTo>
                    <a:pt x="8573" y="22403"/>
                  </a:lnTo>
                  <a:cubicBezTo>
                    <a:pt x="1" y="35385"/>
                    <a:pt x="1176" y="41347"/>
                    <a:pt x="7587" y="47004"/>
                  </a:cubicBezTo>
                  <a:lnTo>
                    <a:pt x="7471" y="47004"/>
                  </a:lnTo>
                  <a:cubicBezTo>
                    <a:pt x="7340" y="47004"/>
                    <a:pt x="7224" y="47004"/>
                    <a:pt x="7094" y="47019"/>
                  </a:cubicBezTo>
                  <a:lnTo>
                    <a:pt x="7050" y="47019"/>
                  </a:lnTo>
                  <a:cubicBezTo>
                    <a:pt x="6934" y="47033"/>
                    <a:pt x="6804" y="47077"/>
                    <a:pt x="6673" y="47106"/>
                  </a:cubicBezTo>
                  <a:cubicBezTo>
                    <a:pt x="6644" y="47106"/>
                    <a:pt x="6615" y="47135"/>
                    <a:pt x="6586" y="47135"/>
                  </a:cubicBezTo>
                  <a:cubicBezTo>
                    <a:pt x="6543" y="47149"/>
                    <a:pt x="6514" y="47149"/>
                    <a:pt x="6499" y="47164"/>
                  </a:cubicBezTo>
                  <a:cubicBezTo>
                    <a:pt x="6397" y="47207"/>
                    <a:pt x="6310" y="47236"/>
                    <a:pt x="6223" y="47294"/>
                  </a:cubicBezTo>
                  <a:cubicBezTo>
                    <a:pt x="6223" y="47294"/>
                    <a:pt x="6209" y="47294"/>
                    <a:pt x="6209" y="47309"/>
                  </a:cubicBezTo>
                  <a:cubicBezTo>
                    <a:pt x="6078" y="47381"/>
                    <a:pt x="5962" y="47454"/>
                    <a:pt x="5861" y="47526"/>
                  </a:cubicBezTo>
                  <a:cubicBezTo>
                    <a:pt x="5846" y="47541"/>
                    <a:pt x="5846" y="47541"/>
                    <a:pt x="5817" y="47541"/>
                  </a:cubicBezTo>
                  <a:cubicBezTo>
                    <a:pt x="5716" y="47642"/>
                    <a:pt x="5600" y="47715"/>
                    <a:pt x="5513" y="47816"/>
                  </a:cubicBezTo>
                  <a:cubicBezTo>
                    <a:pt x="5498" y="47831"/>
                    <a:pt x="5484" y="47860"/>
                    <a:pt x="5484" y="47874"/>
                  </a:cubicBezTo>
                  <a:cubicBezTo>
                    <a:pt x="5382" y="47961"/>
                    <a:pt x="5295" y="48077"/>
                    <a:pt x="5223" y="48179"/>
                  </a:cubicBezTo>
                  <a:cubicBezTo>
                    <a:pt x="5223" y="48179"/>
                    <a:pt x="5223" y="48193"/>
                    <a:pt x="5208" y="48193"/>
                  </a:cubicBezTo>
                  <a:cubicBezTo>
                    <a:pt x="5136" y="48309"/>
                    <a:pt x="5078" y="48411"/>
                    <a:pt x="5005" y="48527"/>
                  </a:cubicBezTo>
                  <a:cubicBezTo>
                    <a:pt x="4990" y="48542"/>
                    <a:pt x="4990" y="48556"/>
                    <a:pt x="4976" y="48585"/>
                  </a:cubicBezTo>
                  <a:cubicBezTo>
                    <a:pt x="4918" y="48687"/>
                    <a:pt x="4874" y="48817"/>
                    <a:pt x="4831" y="48948"/>
                  </a:cubicBezTo>
                  <a:cubicBezTo>
                    <a:pt x="4831" y="48962"/>
                    <a:pt x="4802" y="48991"/>
                    <a:pt x="4802" y="49020"/>
                  </a:cubicBezTo>
                  <a:cubicBezTo>
                    <a:pt x="4773" y="49136"/>
                    <a:pt x="4729" y="49267"/>
                    <a:pt x="4729" y="49397"/>
                  </a:cubicBezTo>
                  <a:lnTo>
                    <a:pt x="4729" y="49412"/>
                  </a:lnTo>
                  <a:cubicBezTo>
                    <a:pt x="4715" y="49542"/>
                    <a:pt x="4715" y="49687"/>
                    <a:pt x="4715" y="49818"/>
                  </a:cubicBezTo>
                  <a:lnTo>
                    <a:pt x="4715" y="49862"/>
                  </a:lnTo>
                  <a:cubicBezTo>
                    <a:pt x="4715" y="49992"/>
                    <a:pt x="4729" y="50137"/>
                    <a:pt x="4773" y="50268"/>
                  </a:cubicBezTo>
                  <a:lnTo>
                    <a:pt x="4773" y="50297"/>
                  </a:lnTo>
                  <a:cubicBezTo>
                    <a:pt x="7683" y="64586"/>
                    <a:pt x="12311" y="68448"/>
                    <a:pt x="19896" y="68448"/>
                  </a:cubicBezTo>
                  <a:cubicBezTo>
                    <a:pt x="21235" y="68448"/>
                    <a:pt x="22665" y="68328"/>
                    <a:pt x="24195" y="68123"/>
                  </a:cubicBezTo>
                  <a:lnTo>
                    <a:pt x="24224" y="68123"/>
                  </a:lnTo>
                  <a:cubicBezTo>
                    <a:pt x="24746" y="68051"/>
                    <a:pt x="25254" y="67978"/>
                    <a:pt x="25747" y="67920"/>
                  </a:cubicBezTo>
                  <a:lnTo>
                    <a:pt x="25747" y="67920"/>
                  </a:lnTo>
                  <a:cubicBezTo>
                    <a:pt x="25733" y="67964"/>
                    <a:pt x="25733" y="67993"/>
                    <a:pt x="25718" y="68036"/>
                  </a:cubicBezTo>
                  <a:lnTo>
                    <a:pt x="25718" y="68051"/>
                  </a:lnTo>
                  <a:cubicBezTo>
                    <a:pt x="25675" y="68181"/>
                    <a:pt x="25646" y="68312"/>
                    <a:pt x="25617" y="68457"/>
                  </a:cubicBezTo>
                  <a:lnTo>
                    <a:pt x="25617" y="68501"/>
                  </a:lnTo>
                  <a:cubicBezTo>
                    <a:pt x="25602" y="68631"/>
                    <a:pt x="25602" y="68776"/>
                    <a:pt x="25602" y="68907"/>
                  </a:cubicBezTo>
                  <a:lnTo>
                    <a:pt x="25602" y="68979"/>
                  </a:lnTo>
                  <a:cubicBezTo>
                    <a:pt x="25602" y="69110"/>
                    <a:pt x="25617" y="69255"/>
                    <a:pt x="25646" y="69371"/>
                  </a:cubicBezTo>
                  <a:lnTo>
                    <a:pt x="25646" y="69400"/>
                  </a:lnTo>
                  <a:cubicBezTo>
                    <a:pt x="25660" y="69516"/>
                    <a:pt x="25689" y="69646"/>
                    <a:pt x="25733" y="69762"/>
                  </a:cubicBezTo>
                  <a:cubicBezTo>
                    <a:pt x="25733" y="69777"/>
                    <a:pt x="25747" y="69791"/>
                    <a:pt x="25747" y="69806"/>
                  </a:cubicBezTo>
                  <a:cubicBezTo>
                    <a:pt x="25791" y="69937"/>
                    <a:pt x="25834" y="70053"/>
                    <a:pt x="25907" y="70154"/>
                  </a:cubicBezTo>
                  <a:cubicBezTo>
                    <a:pt x="25936" y="70169"/>
                    <a:pt x="25936" y="70198"/>
                    <a:pt x="25950" y="70227"/>
                  </a:cubicBezTo>
                  <a:cubicBezTo>
                    <a:pt x="26023" y="70343"/>
                    <a:pt x="26095" y="70459"/>
                    <a:pt x="26168" y="70560"/>
                  </a:cubicBezTo>
                  <a:cubicBezTo>
                    <a:pt x="26255" y="70662"/>
                    <a:pt x="26342" y="70749"/>
                    <a:pt x="26443" y="70865"/>
                  </a:cubicBezTo>
                  <a:lnTo>
                    <a:pt x="26473" y="70894"/>
                  </a:lnTo>
                  <a:cubicBezTo>
                    <a:pt x="26560" y="70995"/>
                    <a:pt x="26676" y="71082"/>
                    <a:pt x="26806" y="71155"/>
                  </a:cubicBezTo>
                  <a:lnTo>
                    <a:pt x="26821" y="71169"/>
                  </a:lnTo>
                  <a:cubicBezTo>
                    <a:pt x="33261" y="75434"/>
                    <a:pt x="37975" y="77276"/>
                    <a:pt x="41775" y="77276"/>
                  </a:cubicBezTo>
                  <a:cubicBezTo>
                    <a:pt x="45634" y="77276"/>
                    <a:pt x="48564" y="75376"/>
                    <a:pt x="51407" y="72156"/>
                  </a:cubicBezTo>
                  <a:lnTo>
                    <a:pt x="51407" y="72228"/>
                  </a:lnTo>
                  <a:lnTo>
                    <a:pt x="51407" y="72272"/>
                  </a:lnTo>
                  <a:cubicBezTo>
                    <a:pt x="51407" y="72402"/>
                    <a:pt x="51407" y="72533"/>
                    <a:pt x="51421" y="72663"/>
                  </a:cubicBezTo>
                  <a:lnTo>
                    <a:pt x="51421" y="72692"/>
                  </a:lnTo>
                  <a:cubicBezTo>
                    <a:pt x="51436" y="72823"/>
                    <a:pt x="51479" y="72954"/>
                    <a:pt x="51508" y="73070"/>
                  </a:cubicBezTo>
                  <a:cubicBezTo>
                    <a:pt x="51508" y="73113"/>
                    <a:pt x="51537" y="73128"/>
                    <a:pt x="51552" y="73171"/>
                  </a:cubicBezTo>
                  <a:cubicBezTo>
                    <a:pt x="51566" y="73200"/>
                    <a:pt x="51566" y="73244"/>
                    <a:pt x="51581" y="73258"/>
                  </a:cubicBezTo>
                  <a:cubicBezTo>
                    <a:pt x="51610" y="73316"/>
                    <a:pt x="51639" y="73360"/>
                    <a:pt x="51653" y="73403"/>
                  </a:cubicBezTo>
                  <a:cubicBezTo>
                    <a:pt x="51682" y="73432"/>
                    <a:pt x="51697" y="73490"/>
                    <a:pt x="51711" y="73534"/>
                  </a:cubicBezTo>
                  <a:cubicBezTo>
                    <a:pt x="51726" y="73548"/>
                    <a:pt x="51726" y="73563"/>
                    <a:pt x="51755" y="73577"/>
                  </a:cubicBezTo>
                  <a:cubicBezTo>
                    <a:pt x="51784" y="73635"/>
                    <a:pt x="51798" y="73693"/>
                    <a:pt x="51842" y="73751"/>
                  </a:cubicBezTo>
                  <a:cubicBezTo>
                    <a:pt x="51871" y="73795"/>
                    <a:pt x="51914" y="73867"/>
                    <a:pt x="51972" y="73925"/>
                  </a:cubicBezTo>
                  <a:cubicBezTo>
                    <a:pt x="52001" y="73983"/>
                    <a:pt x="52045" y="74012"/>
                    <a:pt x="52074" y="74070"/>
                  </a:cubicBezTo>
                  <a:cubicBezTo>
                    <a:pt x="52132" y="74129"/>
                    <a:pt x="52161" y="74187"/>
                    <a:pt x="52219" y="74230"/>
                  </a:cubicBezTo>
                  <a:lnTo>
                    <a:pt x="52350" y="74361"/>
                  </a:lnTo>
                  <a:cubicBezTo>
                    <a:pt x="52408" y="74419"/>
                    <a:pt x="52451" y="74448"/>
                    <a:pt x="52509" y="74491"/>
                  </a:cubicBezTo>
                  <a:cubicBezTo>
                    <a:pt x="52567" y="74520"/>
                    <a:pt x="52596" y="74564"/>
                    <a:pt x="52654" y="74593"/>
                  </a:cubicBezTo>
                  <a:cubicBezTo>
                    <a:pt x="52712" y="74636"/>
                    <a:pt x="52785" y="74665"/>
                    <a:pt x="52857" y="74709"/>
                  </a:cubicBezTo>
                  <a:cubicBezTo>
                    <a:pt x="52915" y="74723"/>
                    <a:pt x="52944" y="74767"/>
                    <a:pt x="53002" y="74781"/>
                  </a:cubicBezTo>
                  <a:cubicBezTo>
                    <a:pt x="53075" y="74810"/>
                    <a:pt x="53147" y="74839"/>
                    <a:pt x="53220" y="74868"/>
                  </a:cubicBezTo>
                  <a:cubicBezTo>
                    <a:pt x="53278" y="74883"/>
                    <a:pt x="53321" y="74912"/>
                    <a:pt x="53365" y="74926"/>
                  </a:cubicBezTo>
                  <a:cubicBezTo>
                    <a:pt x="53437" y="74941"/>
                    <a:pt x="53524" y="74955"/>
                    <a:pt x="53597" y="74984"/>
                  </a:cubicBezTo>
                  <a:cubicBezTo>
                    <a:pt x="53655" y="74999"/>
                    <a:pt x="53713" y="74999"/>
                    <a:pt x="53742" y="75013"/>
                  </a:cubicBezTo>
                  <a:cubicBezTo>
                    <a:pt x="53829" y="75028"/>
                    <a:pt x="53931" y="75028"/>
                    <a:pt x="54032" y="75028"/>
                  </a:cubicBezTo>
                  <a:lnTo>
                    <a:pt x="54148" y="75028"/>
                  </a:lnTo>
                  <a:cubicBezTo>
                    <a:pt x="54235" y="75028"/>
                    <a:pt x="54322" y="75028"/>
                    <a:pt x="54409" y="75013"/>
                  </a:cubicBezTo>
                  <a:lnTo>
                    <a:pt x="54438" y="75013"/>
                  </a:lnTo>
                  <a:cubicBezTo>
                    <a:pt x="54511" y="75013"/>
                    <a:pt x="54598" y="74999"/>
                    <a:pt x="54670" y="74984"/>
                  </a:cubicBezTo>
                  <a:lnTo>
                    <a:pt x="54685" y="74984"/>
                  </a:lnTo>
                  <a:cubicBezTo>
                    <a:pt x="71496" y="71547"/>
                    <a:pt x="73875" y="65745"/>
                    <a:pt x="72512" y="55562"/>
                  </a:cubicBezTo>
                  <a:lnTo>
                    <a:pt x="72512" y="55518"/>
                  </a:lnTo>
                  <a:cubicBezTo>
                    <a:pt x="72468" y="55257"/>
                    <a:pt x="72439" y="54967"/>
                    <a:pt x="72396" y="54706"/>
                  </a:cubicBezTo>
                  <a:lnTo>
                    <a:pt x="72396" y="54706"/>
                  </a:lnTo>
                  <a:cubicBezTo>
                    <a:pt x="72439" y="54779"/>
                    <a:pt x="72468" y="54837"/>
                    <a:pt x="72526" y="54895"/>
                  </a:cubicBezTo>
                  <a:cubicBezTo>
                    <a:pt x="72541" y="54909"/>
                    <a:pt x="72541" y="54924"/>
                    <a:pt x="72570" y="54938"/>
                  </a:cubicBezTo>
                  <a:cubicBezTo>
                    <a:pt x="72642" y="55054"/>
                    <a:pt x="72729" y="55141"/>
                    <a:pt x="72816" y="55257"/>
                  </a:cubicBezTo>
                  <a:lnTo>
                    <a:pt x="72860" y="55286"/>
                  </a:lnTo>
                  <a:cubicBezTo>
                    <a:pt x="72947" y="55373"/>
                    <a:pt x="73034" y="55475"/>
                    <a:pt x="73150" y="55548"/>
                  </a:cubicBezTo>
                  <a:cubicBezTo>
                    <a:pt x="73164" y="55548"/>
                    <a:pt x="73164" y="55562"/>
                    <a:pt x="73179" y="55562"/>
                  </a:cubicBezTo>
                  <a:cubicBezTo>
                    <a:pt x="73295" y="55635"/>
                    <a:pt x="73396" y="55707"/>
                    <a:pt x="73527" y="55765"/>
                  </a:cubicBezTo>
                  <a:cubicBezTo>
                    <a:pt x="73541" y="55780"/>
                    <a:pt x="73585" y="55780"/>
                    <a:pt x="73599" y="55794"/>
                  </a:cubicBezTo>
                  <a:cubicBezTo>
                    <a:pt x="73629" y="55809"/>
                    <a:pt x="73658" y="55838"/>
                    <a:pt x="73687" y="55852"/>
                  </a:cubicBezTo>
                  <a:cubicBezTo>
                    <a:pt x="73774" y="55881"/>
                    <a:pt x="73890" y="55925"/>
                    <a:pt x="73977" y="55954"/>
                  </a:cubicBezTo>
                  <a:lnTo>
                    <a:pt x="73991" y="55954"/>
                  </a:lnTo>
                  <a:cubicBezTo>
                    <a:pt x="74122" y="55997"/>
                    <a:pt x="74238" y="56026"/>
                    <a:pt x="74354" y="56055"/>
                  </a:cubicBezTo>
                  <a:cubicBezTo>
                    <a:pt x="74397" y="56055"/>
                    <a:pt x="74412" y="56070"/>
                    <a:pt x="74455" y="56070"/>
                  </a:cubicBezTo>
                  <a:cubicBezTo>
                    <a:pt x="74571" y="56084"/>
                    <a:pt x="74702" y="56099"/>
                    <a:pt x="74832" y="56099"/>
                  </a:cubicBezTo>
                  <a:lnTo>
                    <a:pt x="74861" y="56099"/>
                  </a:lnTo>
                  <a:cubicBezTo>
                    <a:pt x="74977" y="56099"/>
                    <a:pt x="75079" y="56084"/>
                    <a:pt x="75195" y="56084"/>
                  </a:cubicBezTo>
                  <a:cubicBezTo>
                    <a:pt x="75224" y="56084"/>
                    <a:pt x="75268" y="56070"/>
                    <a:pt x="75326" y="56070"/>
                  </a:cubicBezTo>
                  <a:cubicBezTo>
                    <a:pt x="75398" y="56055"/>
                    <a:pt x="75485" y="56026"/>
                    <a:pt x="75558" y="56012"/>
                  </a:cubicBezTo>
                  <a:cubicBezTo>
                    <a:pt x="75587" y="55997"/>
                    <a:pt x="75645" y="55997"/>
                    <a:pt x="75688" y="55983"/>
                  </a:cubicBezTo>
                  <a:cubicBezTo>
                    <a:pt x="75761" y="55954"/>
                    <a:pt x="75833" y="55925"/>
                    <a:pt x="75906" y="55910"/>
                  </a:cubicBezTo>
                  <a:cubicBezTo>
                    <a:pt x="75935" y="55881"/>
                    <a:pt x="75993" y="55867"/>
                    <a:pt x="76022" y="55852"/>
                  </a:cubicBezTo>
                  <a:cubicBezTo>
                    <a:pt x="76094" y="55809"/>
                    <a:pt x="76152" y="55780"/>
                    <a:pt x="76225" y="55736"/>
                  </a:cubicBezTo>
                  <a:cubicBezTo>
                    <a:pt x="76268" y="55722"/>
                    <a:pt x="76312" y="55693"/>
                    <a:pt x="76355" y="55664"/>
                  </a:cubicBezTo>
                  <a:cubicBezTo>
                    <a:pt x="76428" y="55635"/>
                    <a:pt x="76486" y="55577"/>
                    <a:pt x="76530" y="55518"/>
                  </a:cubicBezTo>
                  <a:cubicBezTo>
                    <a:pt x="76573" y="55489"/>
                    <a:pt x="76602" y="55475"/>
                    <a:pt x="76646" y="55431"/>
                  </a:cubicBezTo>
                  <a:cubicBezTo>
                    <a:pt x="76718" y="55373"/>
                    <a:pt x="76776" y="55301"/>
                    <a:pt x="76820" y="55257"/>
                  </a:cubicBezTo>
                  <a:lnTo>
                    <a:pt x="76892" y="55185"/>
                  </a:lnTo>
                  <a:cubicBezTo>
                    <a:pt x="76965" y="55083"/>
                    <a:pt x="77037" y="54996"/>
                    <a:pt x="77110" y="54895"/>
                  </a:cubicBezTo>
                  <a:lnTo>
                    <a:pt x="77139" y="54866"/>
                  </a:lnTo>
                  <a:lnTo>
                    <a:pt x="77139" y="54851"/>
                  </a:lnTo>
                  <a:cubicBezTo>
                    <a:pt x="85653" y="41927"/>
                    <a:pt x="84478" y="35966"/>
                    <a:pt x="78082" y="30309"/>
                  </a:cubicBezTo>
                  <a:lnTo>
                    <a:pt x="78198" y="30309"/>
                  </a:lnTo>
                  <a:cubicBezTo>
                    <a:pt x="78299" y="30309"/>
                    <a:pt x="78401" y="30309"/>
                    <a:pt x="78502" y="30294"/>
                  </a:cubicBezTo>
                  <a:cubicBezTo>
                    <a:pt x="78531" y="30294"/>
                    <a:pt x="78546" y="30294"/>
                    <a:pt x="78575" y="30265"/>
                  </a:cubicBezTo>
                  <a:cubicBezTo>
                    <a:pt x="78647" y="30251"/>
                    <a:pt x="78720" y="30251"/>
                    <a:pt x="78821" y="30236"/>
                  </a:cubicBezTo>
                  <a:cubicBezTo>
                    <a:pt x="78850" y="30236"/>
                    <a:pt x="78865" y="30207"/>
                    <a:pt x="78908" y="30207"/>
                  </a:cubicBezTo>
                  <a:cubicBezTo>
                    <a:pt x="78981" y="30193"/>
                    <a:pt x="79068" y="30178"/>
                    <a:pt x="79140" y="30135"/>
                  </a:cubicBezTo>
                  <a:cubicBezTo>
                    <a:pt x="79169" y="30135"/>
                    <a:pt x="79184" y="30120"/>
                    <a:pt x="79198" y="30120"/>
                  </a:cubicBezTo>
                  <a:lnTo>
                    <a:pt x="79213" y="30120"/>
                  </a:lnTo>
                  <a:cubicBezTo>
                    <a:pt x="79314" y="30091"/>
                    <a:pt x="79402" y="30048"/>
                    <a:pt x="79489" y="29990"/>
                  </a:cubicBezTo>
                  <a:cubicBezTo>
                    <a:pt x="79489" y="29990"/>
                    <a:pt x="79503" y="29990"/>
                    <a:pt x="79503" y="29975"/>
                  </a:cubicBezTo>
                  <a:cubicBezTo>
                    <a:pt x="79634" y="29903"/>
                    <a:pt x="79750" y="29830"/>
                    <a:pt x="79851" y="29757"/>
                  </a:cubicBezTo>
                  <a:cubicBezTo>
                    <a:pt x="79866" y="29743"/>
                    <a:pt x="79866" y="29743"/>
                    <a:pt x="79895" y="29743"/>
                  </a:cubicBezTo>
                  <a:cubicBezTo>
                    <a:pt x="79996" y="29656"/>
                    <a:pt x="80083" y="29583"/>
                    <a:pt x="80199" y="29467"/>
                  </a:cubicBezTo>
                  <a:lnTo>
                    <a:pt x="80257" y="29409"/>
                  </a:lnTo>
                  <a:cubicBezTo>
                    <a:pt x="80344" y="29322"/>
                    <a:pt x="80431" y="29221"/>
                    <a:pt x="80504" y="29105"/>
                  </a:cubicBezTo>
                  <a:cubicBezTo>
                    <a:pt x="80504" y="29105"/>
                    <a:pt x="80504" y="29090"/>
                    <a:pt x="80518" y="29090"/>
                  </a:cubicBezTo>
                  <a:cubicBezTo>
                    <a:pt x="80591" y="28974"/>
                    <a:pt x="80649" y="28873"/>
                    <a:pt x="80721" y="28757"/>
                  </a:cubicBezTo>
                  <a:cubicBezTo>
                    <a:pt x="80736" y="28742"/>
                    <a:pt x="80736" y="28728"/>
                    <a:pt x="80765" y="28713"/>
                  </a:cubicBezTo>
                  <a:cubicBezTo>
                    <a:pt x="80809" y="28597"/>
                    <a:pt x="80852" y="28467"/>
                    <a:pt x="80910" y="28351"/>
                  </a:cubicBezTo>
                  <a:cubicBezTo>
                    <a:pt x="80910" y="28321"/>
                    <a:pt x="80925" y="28292"/>
                    <a:pt x="80925" y="28278"/>
                  </a:cubicBezTo>
                  <a:cubicBezTo>
                    <a:pt x="80954" y="28147"/>
                    <a:pt x="80997" y="28017"/>
                    <a:pt x="80997" y="27886"/>
                  </a:cubicBezTo>
                  <a:lnTo>
                    <a:pt x="80997" y="27872"/>
                  </a:lnTo>
                  <a:cubicBezTo>
                    <a:pt x="81012" y="27741"/>
                    <a:pt x="81012" y="27596"/>
                    <a:pt x="81012" y="27480"/>
                  </a:cubicBezTo>
                  <a:lnTo>
                    <a:pt x="81012" y="27422"/>
                  </a:lnTo>
                  <a:cubicBezTo>
                    <a:pt x="81012" y="27292"/>
                    <a:pt x="80997" y="27147"/>
                    <a:pt x="80954" y="27016"/>
                  </a:cubicBezTo>
                  <a:lnTo>
                    <a:pt x="80954" y="26987"/>
                  </a:lnTo>
                  <a:cubicBezTo>
                    <a:pt x="78044" y="12698"/>
                    <a:pt x="73416" y="8835"/>
                    <a:pt x="65840" y="8835"/>
                  </a:cubicBezTo>
                  <a:cubicBezTo>
                    <a:pt x="64502" y="8835"/>
                    <a:pt x="63073" y="8956"/>
                    <a:pt x="61546" y="9160"/>
                  </a:cubicBezTo>
                  <a:lnTo>
                    <a:pt x="61502" y="9160"/>
                  </a:lnTo>
                  <a:cubicBezTo>
                    <a:pt x="60980" y="9233"/>
                    <a:pt x="60472" y="9305"/>
                    <a:pt x="59979" y="9363"/>
                  </a:cubicBezTo>
                  <a:cubicBezTo>
                    <a:pt x="59994" y="9320"/>
                    <a:pt x="59994" y="9291"/>
                    <a:pt x="60023" y="9247"/>
                  </a:cubicBezTo>
                  <a:lnTo>
                    <a:pt x="60023" y="9233"/>
                  </a:lnTo>
                  <a:cubicBezTo>
                    <a:pt x="60052" y="9102"/>
                    <a:pt x="60095" y="8986"/>
                    <a:pt x="60110" y="8841"/>
                  </a:cubicBezTo>
                  <a:lnTo>
                    <a:pt x="60110" y="8783"/>
                  </a:lnTo>
                  <a:cubicBezTo>
                    <a:pt x="60124" y="8653"/>
                    <a:pt x="60124" y="8508"/>
                    <a:pt x="60124" y="8377"/>
                  </a:cubicBezTo>
                  <a:lnTo>
                    <a:pt x="60124" y="8304"/>
                  </a:lnTo>
                  <a:cubicBezTo>
                    <a:pt x="60124" y="8188"/>
                    <a:pt x="60110" y="8043"/>
                    <a:pt x="60095" y="7913"/>
                  </a:cubicBezTo>
                  <a:lnTo>
                    <a:pt x="60095" y="7898"/>
                  </a:lnTo>
                  <a:cubicBezTo>
                    <a:pt x="60066" y="7768"/>
                    <a:pt x="60037" y="7637"/>
                    <a:pt x="59994" y="7536"/>
                  </a:cubicBezTo>
                  <a:cubicBezTo>
                    <a:pt x="59994" y="7507"/>
                    <a:pt x="59979" y="7492"/>
                    <a:pt x="59979" y="7478"/>
                  </a:cubicBezTo>
                  <a:cubicBezTo>
                    <a:pt x="59950" y="7347"/>
                    <a:pt x="59892" y="7246"/>
                    <a:pt x="59820" y="7130"/>
                  </a:cubicBezTo>
                  <a:cubicBezTo>
                    <a:pt x="59805" y="7115"/>
                    <a:pt x="59805" y="7101"/>
                    <a:pt x="59776" y="7057"/>
                  </a:cubicBezTo>
                  <a:cubicBezTo>
                    <a:pt x="59704" y="6956"/>
                    <a:pt x="59631" y="6825"/>
                    <a:pt x="59559" y="6738"/>
                  </a:cubicBezTo>
                  <a:cubicBezTo>
                    <a:pt x="59472" y="6622"/>
                    <a:pt x="59385" y="6535"/>
                    <a:pt x="59297" y="6419"/>
                  </a:cubicBezTo>
                  <a:lnTo>
                    <a:pt x="59254" y="6390"/>
                  </a:lnTo>
                  <a:cubicBezTo>
                    <a:pt x="59167" y="6303"/>
                    <a:pt x="59051" y="6201"/>
                    <a:pt x="58935" y="6129"/>
                  </a:cubicBezTo>
                  <a:lnTo>
                    <a:pt x="58906" y="6114"/>
                  </a:lnTo>
                  <a:cubicBezTo>
                    <a:pt x="52467" y="1853"/>
                    <a:pt x="47752" y="0"/>
                    <a:pt x="43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1204150" y="4106925"/>
              <a:ext cx="80525" cy="126575"/>
            </a:xfrm>
            <a:custGeom>
              <a:avLst/>
              <a:gdLst/>
              <a:ahLst/>
              <a:cxnLst/>
              <a:rect l="l" t="t" r="r" b="b"/>
              <a:pathLst>
                <a:path w="3221" h="5063" extrusionOk="0">
                  <a:moveTo>
                    <a:pt x="436" y="0"/>
                  </a:moveTo>
                  <a:cubicBezTo>
                    <a:pt x="305" y="0"/>
                    <a:pt x="218" y="44"/>
                    <a:pt x="131" y="131"/>
                  </a:cubicBezTo>
                  <a:cubicBezTo>
                    <a:pt x="30" y="203"/>
                    <a:pt x="1" y="305"/>
                    <a:pt x="1" y="435"/>
                  </a:cubicBezTo>
                  <a:lnTo>
                    <a:pt x="1" y="4627"/>
                  </a:lnTo>
                  <a:cubicBezTo>
                    <a:pt x="1" y="4758"/>
                    <a:pt x="30" y="4845"/>
                    <a:pt x="131" y="4932"/>
                  </a:cubicBezTo>
                  <a:cubicBezTo>
                    <a:pt x="204" y="5033"/>
                    <a:pt x="320" y="5062"/>
                    <a:pt x="450" y="5062"/>
                  </a:cubicBezTo>
                  <a:cubicBezTo>
                    <a:pt x="566" y="5062"/>
                    <a:pt x="668" y="5033"/>
                    <a:pt x="769" y="4975"/>
                  </a:cubicBezTo>
                  <a:cubicBezTo>
                    <a:pt x="871" y="4903"/>
                    <a:pt x="900" y="4787"/>
                    <a:pt x="900" y="4671"/>
                  </a:cubicBezTo>
                  <a:lnTo>
                    <a:pt x="900" y="2974"/>
                  </a:lnTo>
                  <a:lnTo>
                    <a:pt x="2466" y="2974"/>
                  </a:lnTo>
                  <a:cubicBezTo>
                    <a:pt x="2582" y="2974"/>
                    <a:pt x="2684" y="2945"/>
                    <a:pt x="2771" y="2858"/>
                  </a:cubicBezTo>
                  <a:cubicBezTo>
                    <a:pt x="2858" y="2756"/>
                    <a:pt x="2902" y="2669"/>
                    <a:pt x="2902" y="2568"/>
                  </a:cubicBezTo>
                  <a:cubicBezTo>
                    <a:pt x="2902" y="2437"/>
                    <a:pt x="2858" y="2321"/>
                    <a:pt x="2771" y="2249"/>
                  </a:cubicBezTo>
                  <a:cubicBezTo>
                    <a:pt x="2698" y="2161"/>
                    <a:pt x="2582" y="2132"/>
                    <a:pt x="2466" y="2132"/>
                  </a:cubicBezTo>
                  <a:lnTo>
                    <a:pt x="900" y="2132"/>
                  </a:lnTo>
                  <a:lnTo>
                    <a:pt x="900" y="856"/>
                  </a:lnTo>
                  <a:lnTo>
                    <a:pt x="2785" y="856"/>
                  </a:lnTo>
                  <a:cubicBezTo>
                    <a:pt x="2916" y="856"/>
                    <a:pt x="3003" y="813"/>
                    <a:pt x="3090" y="725"/>
                  </a:cubicBezTo>
                  <a:cubicBezTo>
                    <a:pt x="3192" y="638"/>
                    <a:pt x="3221" y="551"/>
                    <a:pt x="3221" y="435"/>
                  </a:cubicBezTo>
                  <a:cubicBezTo>
                    <a:pt x="3221" y="305"/>
                    <a:pt x="3192" y="203"/>
                    <a:pt x="3090" y="131"/>
                  </a:cubicBezTo>
                  <a:cubicBezTo>
                    <a:pt x="3032" y="44"/>
                    <a:pt x="2916" y="0"/>
                    <a:pt x="2785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1305675" y="4106925"/>
              <a:ext cx="104100" cy="127850"/>
            </a:xfrm>
            <a:custGeom>
              <a:avLst/>
              <a:gdLst/>
              <a:ahLst/>
              <a:cxnLst/>
              <a:rect l="l" t="t" r="r" b="b"/>
              <a:pathLst>
                <a:path w="4164" h="5114" extrusionOk="0">
                  <a:moveTo>
                    <a:pt x="2481" y="827"/>
                  </a:moveTo>
                  <a:cubicBezTo>
                    <a:pt x="2612" y="827"/>
                    <a:pt x="2742" y="900"/>
                    <a:pt x="2844" y="1045"/>
                  </a:cubicBezTo>
                  <a:cubicBezTo>
                    <a:pt x="2960" y="1161"/>
                    <a:pt x="3003" y="1349"/>
                    <a:pt x="3003" y="1567"/>
                  </a:cubicBezTo>
                  <a:cubicBezTo>
                    <a:pt x="3003" y="1726"/>
                    <a:pt x="2989" y="1871"/>
                    <a:pt x="2931" y="2016"/>
                  </a:cubicBezTo>
                  <a:cubicBezTo>
                    <a:pt x="2887" y="2161"/>
                    <a:pt x="2829" y="2278"/>
                    <a:pt x="2742" y="2350"/>
                  </a:cubicBezTo>
                  <a:cubicBezTo>
                    <a:pt x="2641" y="2437"/>
                    <a:pt x="2568" y="2466"/>
                    <a:pt x="2481" y="2466"/>
                  </a:cubicBezTo>
                  <a:lnTo>
                    <a:pt x="900" y="2466"/>
                  </a:lnTo>
                  <a:lnTo>
                    <a:pt x="900" y="827"/>
                  </a:lnTo>
                  <a:close/>
                  <a:moveTo>
                    <a:pt x="436" y="0"/>
                  </a:moveTo>
                  <a:cubicBezTo>
                    <a:pt x="306" y="0"/>
                    <a:pt x="219" y="44"/>
                    <a:pt x="131" y="131"/>
                  </a:cubicBezTo>
                  <a:cubicBezTo>
                    <a:pt x="30" y="203"/>
                    <a:pt x="1" y="305"/>
                    <a:pt x="1" y="435"/>
                  </a:cubicBezTo>
                  <a:lnTo>
                    <a:pt x="1" y="4627"/>
                  </a:lnTo>
                  <a:cubicBezTo>
                    <a:pt x="1" y="4758"/>
                    <a:pt x="59" y="4845"/>
                    <a:pt x="161" y="4932"/>
                  </a:cubicBezTo>
                  <a:cubicBezTo>
                    <a:pt x="277" y="5033"/>
                    <a:pt x="393" y="5062"/>
                    <a:pt x="523" y="5062"/>
                  </a:cubicBezTo>
                  <a:cubicBezTo>
                    <a:pt x="654" y="5062"/>
                    <a:pt x="741" y="5033"/>
                    <a:pt x="755" y="4975"/>
                  </a:cubicBezTo>
                  <a:cubicBezTo>
                    <a:pt x="828" y="4903"/>
                    <a:pt x="871" y="4787"/>
                    <a:pt x="871" y="4656"/>
                  </a:cubicBezTo>
                  <a:lnTo>
                    <a:pt x="871" y="3249"/>
                  </a:lnTo>
                  <a:lnTo>
                    <a:pt x="2235" y="3249"/>
                  </a:lnTo>
                  <a:cubicBezTo>
                    <a:pt x="2336" y="3249"/>
                    <a:pt x="2423" y="3264"/>
                    <a:pt x="2510" y="3278"/>
                  </a:cubicBezTo>
                  <a:cubicBezTo>
                    <a:pt x="2597" y="3307"/>
                    <a:pt x="2655" y="3336"/>
                    <a:pt x="2713" y="3394"/>
                  </a:cubicBezTo>
                  <a:cubicBezTo>
                    <a:pt x="2771" y="3452"/>
                    <a:pt x="2800" y="3496"/>
                    <a:pt x="2844" y="3568"/>
                  </a:cubicBezTo>
                  <a:cubicBezTo>
                    <a:pt x="2858" y="3641"/>
                    <a:pt x="2873" y="3714"/>
                    <a:pt x="2873" y="3815"/>
                  </a:cubicBezTo>
                  <a:cubicBezTo>
                    <a:pt x="2873" y="4062"/>
                    <a:pt x="2902" y="4265"/>
                    <a:pt x="2945" y="4424"/>
                  </a:cubicBezTo>
                  <a:cubicBezTo>
                    <a:pt x="3003" y="4584"/>
                    <a:pt x="3062" y="4714"/>
                    <a:pt x="3149" y="4801"/>
                  </a:cubicBezTo>
                  <a:cubicBezTo>
                    <a:pt x="3236" y="4903"/>
                    <a:pt x="3308" y="4975"/>
                    <a:pt x="3410" y="5019"/>
                  </a:cubicBezTo>
                  <a:cubicBezTo>
                    <a:pt x="3453" y="5062"/>
                    <a:pt x="3511" y="5077"/>
                    <a:pt x="3598" y="5092"/>
                  </a:cubicBezTo>
                  <a:cubicBezTo>
                    <a:pt x="3649" y="5106"/>
                    <a:pt x="3692" y="5113"/>
                    <a:pt x="3734" y="5113"/>
                  </a:cubicBezTo>
                  <a:cubicBezTo>
                    <a:pt x="3776" y="5113"/>
                    <a:pt x="3816" y="5106"/>
                    <a:pt x="3859" y="5092"/>
                  </a:cubicBezTo>
                  <a:cubicBezTo>
                    <a:pt x="3932" y="5077"/>
                    <a:pt x="4004" y="5019"/>
                    <a:pt x="4062" y="4975"/>
                  </a:cubicBezTo>
                  <a:cubicBezTo>
                    <a:pt x="4149" y="4874"/>
                    <a:pt x="4164" y="4787"/>
                    <a:pt x="4149" y="4656"/>
                  </a:cubicBezTo>
                  <a:cubicBezTo>
                    <a:pt x="4135" y="4540"/>
                    <a:pt x="4062" y="4439"/>
                    <a:pt x="3946" y="4395"/>
                  </a:cubicBezTo>
                  <a:cubicBezTo>
                    <a:pt x="3888" y="4352"/>
                    <a:pt x="3845" y="4323"/>
                    <a:pt x="3816" y="4250"/>
                  </a:cubicBezTo>
                  <a:cubicBezTo>
                    <a:pt x="3801" y="4178"/>
                    <a:pt x="3787" y="4105"/>
                    <a:pt x="3787" y="4004"/>
                  </a:cubicBezTo>
                  <a:cubicBezTo>
                    <a:pt x="3787" y="3917"/>
                    <a:pt x="3772" y="3815"/>
                    <a:pt x="3758" y="3685"/>
                  </a:cubicBezTo>
                  <a:cubicBezTo>
                    <a:pt x="3729" y="3554"/>
                    <a:pt x="3714" y="3423"/>
                    <a:pt x="3656" y="3322"/>
                  </a:cubicBezTo>
                  <a:cubicBezTo>
                    <a:pt x="3613" y="3191"/>
                    <a:pt x="3540" y="3090"/>
                    <a:pt x="3439" y="2988"/>
                  </a:cubicBezTo>
                  <a:cubicBezTo>
                    <a:pt x="3385" y="2934"/>
                    <a:pt x="3314" y="2881"/>
                    <a:pt x="3241" y="2830"/>
                  </a:cubicBezTo>
                  <a:lnTo>
                    <a:pt x="3241" y="2830"/>
                  </a:lnTo>
                  <a:cubicBezTo>
                    <a:pt x="3348" y="2766"/>
                    <a:pt x="3448" y="2685"/>
                    <a:pt x="3540" y="2582"/>
                  </a:cubicBezTo>
                  <a:cubicBezTo>
                    <a:pt x="3656" y="2437"/>
                    <a:pt x="3772" y="2292"/>
                    <a:pt x="3845" y="2103"/>
                  </a:cubicBezTo>
                  <a:cubicBezTo>
                    <a:pt x="3917" y="1929"/>
                    <a:pt x="3946" y="1741"/>
                    <a:pt x="3946" y="1567"/>
                  </a:cubicBezTo>
                  <a:cubicBezTo>
                    <a:pt x="3946" y="1248"/>
                    <a:pt x="3874" y="987"/>
                    <a:pt x="3758" y="740"/>
                  </a:cubicBezTo>
                  <a:cubicBezTo>
                    <a:pt x="3627" y="508"/>
                    <a:pt x="3439" y="334"/>
                    <a:pt x="3221" y="203"/>
                  </a:cubicBezTo>
                  <a:cubicBezTo>
                    <a:pt x="3003" y="73"/>
                    <a:pt x="2771" y="0"/>
                    <a:pt x="2510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1429700" y="4106550"/>
              <a:ext cx="23250" cy="126575"/>
            </a:xfrm>
            <a:custGeom>
              <a:avLst/>
              <a:gdLst/>
              <a:ahLst/>
              <a:cxnLst/>
              <a:rect l="l" t="t" r="r" b="b"/>
              <a:pathLst>
                <a:path w="930" h="5063" extrusionOk="0">
                  <a:moveTo>
                    <a:pt x="450" y="1"/>
                  </a:moveTo>
                  <a:cubicBezTo>
                    <a:pt x="334" y="1"/>
                    <a:pt x="218" y="44"/>
                    <a:pt x="131" y="131"/>
                  </a:cubicBezTo>
                  <a:cubicBezTo>
                    <a:pt x="44" y="204"/>
                    <a:pt x="1" y="305"/>
                    <a:pt x="1" y="436"/>
                  </a:cubicBezTo>
                  <a:lnTo>
                    <a:pt x="1" y="4628"/>
                  </a:lnTo>
                  <a:cubicBezTo>
                    <a:pt x="1" y="4758"/>
                    <a:pt x="44" y="4845"/>
                    <a:pt x="131" y="4932"/>
                  </a:cubicBezTo>
                  <a:cubicBezTo>
                    <a:pt x="218" y="5019"/>
                    <a:pt x="334" y="5063"/>
                    <a:pt x="450" y="5063"/>
                  </a:cubicBezTo>
                  <a:cubicBezTo>
                    <a:pt x="581" y="5063"/>
                    <a:pt x="697" y="5019"/>
                    <a:pt x="784" y="4932"/>
                  </a:cubicBezTo>
                  <a:cubicBezTo>
                    <a:pt x="871" y="4860"/>
                    <a:pt x="929" y="4758"/>
                    <a:pt x="929" y="4628"/>
                  </a:cubicBezTo>
                  <a:lnTo>
                    <a:pt x="885" y="4628"/>
                  </a:lnTo>
                  <a:lnTo>
                    <a:pt x="885" y="436"/>
                  </a:lnTo>
                  <a:cubicBezTo>
                    <a:pt x="885" y="305"/>
                    <a:pt x="856" y="218"/>
                    <a:pt x="769" y="131"/>
                  </a:cubicBezTo>
                  <a:cubicBezTo>
                    <a:pt x="668" y="44"/>
                    <a:pt x="566" y="1"/>
                    <a:pt x="450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1480825" y="4106550"/>
              <a:ext cx="82725" cy="126575"/>
            </a:xfrm>
            <a:custGeom>
              <a:avLst/>
              <a:gdLst/>
              <a:ahLst/>
              <a:cxnLst/>
              <a:rect l="l" t="t" r="r" b="b"/>
              <a:pathLst>
                <a:path w="3309" h="5063" extrusionOk="0">
                  <a:moveTo>
                    <a:pt x="407" y="1"/>
                  </a:moveTo>
                  <a:cubicBezTo>
                    <a:pt x="276" y="1"/>
                    <a:pt x="175" y="44"/>
                    <a:pt x="131" y="131"/>
                  </a:cubicBezTo>
                  <a:cubicBezTo>
                    <a:pt x="44" y="204"/>
                    <a:pt x="1" y="305"/>
                    <a:pt x="1" y="436"/>
                  </a:cubicBezTo>
                  <a:lnTo>
                    <a:pt x="1" y="4628"/>
                  </a:lnTo>
                  <a:cubicBezTo>
                    <a:pt x="1" y="4758"/>
                    <a:pt x="44" y="4845"/>
                    <a:pt x="131" y="4932"/>
                  </a:cubicBezTo>
                  <a:cubicBezTo>
                    <a:pt x="204" y="5019"/>
                    <a:pt x="320" y="5063"/>
                    <a:pt x="436" y="5063"/>
                  </a:cubicBezTo>
                  <a:lnTo>
                    <a:pt x="2873" y="5063"/>
                  </a:lnTo>
                  <a:cubicBezTo>
                    <a:pt x="3003" y="5063"/>
                    <a:pt x="3090" y="5019"/>
                    <a:pt x="3178" y="4947"/>
                  </a:cubicBezTo>
                  <a:cubicBezTo>
                    <a:pt x="3265" y="4874"/>
                    <a:pt x="3308" y="4787"/>
                    <a:pt x="3308" y="4657"/>
                  </a:cubicBezTo>
                  <a:cubicBezTo>
                    <a:pt x="3308" y="4555"/>
                    <a:pt x="3265" y="4468"/>
                    <a:pt x="3178" y="4367"/>
                  </a:cubicBezTo>
                  <a:cubicBezTo>
                    <a:pt x="3105" y="4280"/>
                    <a:pt x="3003" y="4251"/>
                    <a:pt x="2873" y="4251"/>
                  </a:cubicBezTo>
                  <a:lnTo>
                    <a:pt x="900" y="4251"/>
                  </a:lnTo>
                  <a:lnTo>
                    <a:pt x="900" y="2902"/>
                  </a:lnTo>
                  <a:lnTo>
                    <a:pt x="2525" y="2902"/>
                  </a:lnTo>
                  <a:cubicBezTo>
                    <a:pt x="2655" y="2902"/>
                    <a:pt x="2742" y="2873"/>
                    <a:pt x="2829" y="2800"/>
                  </a:cubicBezTo>
                  <a:cubicBezTo>
                    <a:pt x="2931" y="2728"/>
                    <a:pt x="2960" y="2626"/>
                    <a:pt x="2960" y="2510"/>
                  </a:cubicBezTo>
                  <a:cubicBezTo>
                    <a:pt x="2960" y="2380"/>
                    <a:pt x="2931" y="2264"/>
                    <a:pt x="2829" y="2191"/>
                  </a:cubicBezTo>
                  <a:cubicBezTo>
                    <a:pt x="2757" y="2104"/>
                    <a:pt x="2655" y="2075"/>
                    <a:pt x="2525" y="2075"/>
                  </a:cubicBezTo>
                  <a:lnTo>
                    <a:pt x="871" y="2075"/>
                  </a:lnTo>
                  <a:lnTo>
                    <a:pt x="871" y="842"/>
                  </a:lnTo>
                  <a:lnTo>
                    <a:pt x="2829" y="842"/>
                  </a:lnTo>
                  <a:cubicBezTo>
                    <a:pt x="2960" y="842"/>
                    <a:pt x="3047" y="799"/>
                    <a:pt x="3148" y="726"/>
                  </a:cubicBezTo>
                  <a:cubicBezTo>
                    <a:pt x="3236" y="653"/>
                    <a:pt x="3265" y="566"/>
                    <a:pt x="3265" y="436"/>
                  </a:cubicBezTo>
                  <a:cubicBezTo>
                    <a:pt x="3265" y="305"/>
                    <a:pt x="3236" y="204"/>
                    <a:pt x="3148" y="131"/>
                  </a:cubicBezTo>
                  <a:cubicBezTo>
                    <a:pt x="3076" y="44"/>
                    <a:pt x="2960" y="1"/>
                    <a:pt x="2829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1583825" y="4106200"/>
              <a:ext cx="106275" cy="126925"/>
            </a:xfrm>
            <a:custGeom>
              <a:avLst/>
              <a:gdLst/>
              <a:ahLst/>
              <a:cxnLst/>
              <a:rect l="l" t="t" r="r" b="b"/>
              <a:pathLst>
                <a:path w="4251" h="5077" extrusionOk="0">
                  <a:moveTo>
                    <a:pt x="435" y="0"/>
                  </a:moveTo>
                  <a:cubicBezTo>
                    <a:pt x="305" y="0"/>
                    <a:pt x="218" y="29"/>
                    <a:pt x="131" y="131"/>
                  </a:cubicBezTo>
                  <a:cubicBezTo>
                    <a:pt x="44" y="203"/>
                    <a:pt x="0" y="305"/>
                    <a:pt x="0" y="435"/>
                  </a:cubicBezTo>
                  <a:lnTo>
                    <a:pt x="0" y="4656"/>
                  </a:lnTo>
                  <a:cubicBezTo>
                    <a:pt x="0" y="4772"/>
                    <a:pt x="44" y="4874"/>
                    <a:pt x="116" y="4946"/>
                  </a:cubicBezTo>
                  <a:cubicBezTo>
                    <a:pt x="189" y="5019"/>
                    <a:pt x="290" y="5062"/>
                    <a:pt x="406" y="5062"/>
                  </a:cubicBezTo>
                  <a:cubicBezTo>
                    <a:pt x="508" y="5062"/>
                    <a:pt x="624" y="5019"/>
                    <a:pt x="697" y="4946"/>
                  </a:cubicBezTo>
                  <a:cubicBezTo>
                    <a:pt x="769" y="4874"/>
                    <a:pt x="798" y="4772"/>
                    <a:pt x="798" y="4656"/>
                  </a:cubicBezTo>
                  <a:lnTo>
                    <a:pt x="798" y="1542"/>
                  </a:lnTo>
                  <a:lnTo>
                    <a:pt x="3467" y="4946"/>
                  </a:lnTo>
                  <a:cubicBezTo>
                    <a:pt x="3511" y="4990"/>
                    <a:pt x="3540" y="5019"/>
                    <a:pt x="3612" y="5033"/>
                  </a:cubicBezTo>
                  <a:cubicBezTo>
                    <a:pt x="3685" y="5062"/>
                    <a:pt x="3757" y="5077"/>
                    <a:pt x="3815" y="5077"/>
                  </a:cubicBezTo>
                  <a:cubicBezTo>
                    <a:pt x="3946" y="5077"/>
                    <a:pt x="4033" y="5033"/>
                    <a:pt x="4120" y="4946"/>
                  </a:cubicBezTo>
                  <a:cubicBezTo>
                    <a:pt x="4207" y="4874"/>
                    <a:pt x="4250" y="4772"/>
                    <a:pt x="4250" y="4642"/>
                  </a:cubicBezTo>
                  <a:lnTo>
                    <a:pt x="4250" y="421"/>
                  </a:lnTo>
                  <a:cubicBezTo>
                    <a:pt x="4250" y="305"/>
                    <a:pt x="4207" y="203"/>
                    <a:pt x="4134" y="131"/>
                  </a:cubicBezTo>
                  <a:cubicBezTo>
                    <a:pt x="4062" y="58"/>
                    <a:pt x="3960" y="15"/>
                    <a:pt x="3844" y="15"/>
                  </a:cubicBezTo>
                  <a:cubicBezTo>
                    <a:pt x="3714" y="15"/>
                    <a:pt x="3627" y="58"/>
                    <a:pt x="3554" y="102"/>
                  </a:cubicBezTo>
                  <a:cubicBezTo>
                    <a:pt x="3482" y="174"/>
                    <a:pt x="3453" y="290"/>
                    <a:pt x="3453" y="392"/>
                  </a:cubicBezTo>
                  <a:lnTo>
                    <a:pt x="3453" y="3536"/>
                  </a:lnTo>
                  <a:lnTo>
                    <a:pt x="3453" y="3536"/>
                  </a:lnTo>
                  <a:lnTo>
                    <a:pt x="813" y="160"/>
                  </a:lnTo>
                  <a:cubicBezTo>
                    <a:pt x="784" y="102"/>
                    <a:pt x="726" y="58"/>
                    <a:pt x="653" y="29"/>
                  </a:cubicBezTo>
                  <a:cubicBezTo>
                    <a:pt x="581" y="15"/>
                    <a:pt x="508" y="0"/>
                    <a:pt x="435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1716900" y="4106550"/>
              <a:ext cx="108825" cy="127300"/>
            </a:xfrm>
            <a:custGeom>
              <a:avLst/>
              <a:gdLst/>
              <a:ahLst/>
              <a:cxnLst/>
              <a:rect l="l" t="t" r="r" b="b"/>
              <a:pathLst>
                <a:path w="4353" h="5092" extrusionOk="0">
                  <a:moveTo>
                    <a:pt x="2104" y="813"/>
                  </a:moveTo>
                  <a:cubicBezTo>
                    <a:pt x="2322" y="813"/>
                    <a:pt x="2510" y="871"/>
                    <a:pt x="2684" y="958"/>
                  </a:cubicBezTo>
                  <a:cubicBezTo>
                    <a:pt x="2844" y="1060"/>
                    <a:pt x="2974" y="1176"/>
                    <a:pt x="3076" y="1350"/>
                  </a:cubicBezTo>
                  <a:cubicBezTo>
                    <a:pt x="3192" y="1509"/>
                    <a:pt x="3264" y="1683"/>
                    <a:pt x="3308" y="1886"/>
                  </a:cubicBezTo>
                  <a:cubicBezTo>
                    <a:pt x="3366" y="2104"/>
                    <a:pt x="3380" y="2307"/>
                    <a:pt x="3380" y="2539"/>
                  </a:cubicBezTo>
                  <a:cubicBezTo>
                    <a:pt x="3380" y="2844"/>
                    <a:pt x="3351" y="3134"/>
                    <a:pt x="3264" y="3395"/>
                  </a:cubicBezTo>
                  <a:cubicBezTo>
                    <a:pt x="3163" y="3641"/>
                    <a:pt x="3047" y="3845"/>
                    <a:pt x="2844" y="4004"/>
                  </a:cubicBezTo>
                  <a:cubicBezTo>
                    <a:pt x="2655" y="4178"/>
                    <a:pt x="2409" y="4251"/>
                    <a:pt x="2104" y="4251"/>
                  </a:cubicBezTo>
                  <a:lnTo>
                    <a:pt x="2104" y="4222"/>
                  </a:lnTo>
                  <a:lnTo>
                    <a:pt x="900" y="4222"/>
                  </a:lnTo>
                  <a:lnTo>
                    <a:pt x="900" y="813"/>
                  </a:lnTo>
                  <a:close/>
                  <a:moveTo>
                    <a:pt x="2176" y="1"/>
                  </a:moveTo>
                  <a:lnTo>
                    <a:pt x="2176" y="30"/>
                  </a:lnTo>
                  <a:lnTo>
                    <a:pt x="436" y="30"/>
                  </a:lnTo>
                  <a:cubicBezTo>
                    <a:pt x="305" y="30"/>
                    <a:pt x="218" y="73"/>
                    <a:pt x="117" y="160"/>
                  </a:cubicBezTo>
                  <a:cubicBezTo>
                    <a:pt x="30" y="233"/>
                    <a:pt x="1" y="349"/>
                    <a:pt x="1" y="465"/>
                  </a:cubicBezTo>
                  <a:lnTo>
                    <a:pt x="1" y="4657"/>
                  </a:lnTo>
                  <a:cubicBezTo>
                    <a:pt x="1" y="4787"/>
                    <a:pt x="30" y="4874"/>
                    <a:pt x="117" y="4976"/>
                  </a:cubicBezTo>
                  <a:cubicBezTo>
                    <a:pt x="189" y="5063"/>
                    <a:pt x="305" y="5092"/>
                    <a:pt x="436" y="5092"/>
                  </a:cubicBezTo>
                  <a:lnTo>
                    <a:pt x="2176" y="5092"/>
                  </a:lnTo>
                  <a:cubicBezTo>
                    <a:pt x="2626" y="5092"/>
                    <a:pt x="3018" y="4990"/>
                    <a:pt x="3351" y="4758"/>
                  </a:cubicBezTo>
                  <a:cubicBezTo>
                    <a:pt x="3670" y="4512"/>
                    <a:pt x="3932" y="4207"/>
                    <a:pt x="4091" y="3830"/>
                  </a:cubicBezTo>
                  <a:cubicBezTo>
                    <a:pt x="4251" y="3424"/>
                    <a:pt x="4352" y="3018"/>
                    <a:pt x="4352" y="2539"/>
                  </a:cubicBezTo>
                  <a:cubicBezTo>
                    <a:pt x="4352" y="2191"/>
                    <a:pt x="4294" y="1872"/>
                    <a:pt x="4207" y="1567"/>
                  </a:cubicBezTo>
                  <a:cubicBezTo>
                    <a:pt x="4106" y="1248"/>
                    <a:pt x="3961" y="987"/>
                    <a:pt x="3787" y="740"/>
                  </a:cubicBezTo>
                  <a:cubicBezTo>
                    <a:pt x="3598" y="508"/>
                    <a:pt x="3366" y="334"/>
                    <a:pt x="3090" y="204"/>
                  </a:cubicBezTo>
                  <a:cubicBezTo>
                    <a:pt x="2829" y="73"/>
                    <a:pt x="2510" y="1"/>
                    <a:pt x="2176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1846725" y="4107650"/>
              <a:ext cx="80900" cy="126200"/>
            </a:xfrm>
            <a:custGeom>
              <a:avLst/>
              <a:gdLst/>
              <a:ahLst/>
              <a:cxnLst/>
              <a:rect l="l" t="t" r="r" b="b"/>
              <a:pathLst>
                <a:path w="3236" h="5048" extrusionOk="0">
                  <a:moveTo>
                    <a:pt x="465" y="0"/>
                  </a:moveTo>
                  <a:cubicBezTo>
                    <a:pt x="334" y="0"/>
                    <a:pt x="218" y="29"/>
                    <a:pt x="131" y="116"/>
                  </a:cubicBezTo>
                  <a:cubicBezTo>
                    <a:pt x="44" y="189"/>
                    <a:pt x="1" y="305"/>
                    <a:pt x="1" y="435"/>
                  </a:cubicBezTo>
                  <a:lnTo>
                    <a:pt x="1" y="4613"/>
                  </a:lnTo>
                  <a:cubicBezTo>
                    <a:pt x="1" y="4743"/>
                    <a:pt x="44" y="4830"/>
                    <a:pt x="131" y="4932"/>
                  </a:cubicBezTo>
                  <a:cubicBezTo>
                    <a:pt x="204" y="5019"/>
                    <a:pt x="320" y="5048"/>
                    <a:pt x="436" y="5048"/>
                  </a:cubicBezTo>
                  <a:lnTo>
                    <a:pt x="2800" y="5048"/>
                  </a:lnTo>
                  <a:cubicBezTo>
                    <a:pt x="2931" y="5048"/>
                    <a:pt x="3018" y="5004"/>
                    <a:pt x="3105" y="4932"/>
                  </a:cubicBezTo>
                  <a:cubicBezTo>
                    <a:pt x="3192" y="4830"/>
                    <a:pt x="3235" y="4743"/>
                    <a:pt x="3235" y="4613"/>
                  </a:cubicBezTo>
                  <a:cubicBezTo>
                    <a:pt x="3235" y="4497"/>
                    <a:pt x="3192" y="4381"/>
                    <a:pt x="3105" y="4308"/>
                  </a:cubicBezTo>
                  <a:cubicBezTo>
                    <a:pt x="3032" y="4221"/>
                    <a:pt x="2931" y="4178"/>
                    <a:pt x="2800" y="4178"/>
                  </a:cubicBezTo>
                  <a:lnTo>
                    <a:pt x="900" y="4178"/>
                  </a:lnTo>
                  <a:lnTo>
                    <a:pt x="900" y="435"/>
                  </a:lnTo>
                  <a:cubicBezTo>
                    <a:pt x="900" y="305"/>
                    <a:pt x="856" y="218"/>
                    <a:pt x="769" y="116"/>
                  </a:cubicBezTo>
                  <a:cubicBezTo>
                    <a:pt x="682" y="29"/>
                    <a:pt x="566" y="0"/>
                    <a:pt x="465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1926500" y="4105100"/>
              <a:ext cx="102650" cy="128025"/>
            </a:xfrm>
            <a:custGeom>
              <a:avLst/>
              <a:gdLst/>
              <a:ahLst/>
              <a:cxnLst/>
              <a:rect l="l" t="t" r="r" b="b"/>
              <a:pathLst>
                <a:path w="4106" h="5121" extrusionOk="0">
                  <a:moveTo>
                    <a:pt x="450" y="1"/>
                  </a:moveTo>
                  <a:cubicBezTo>
                    <a:pt x="349" y="1"/>
                    <a:pt x="262" y="44"/>
                    <a:pt x="146" y="131"/>
                  </a:cubicBezTo>
                  <a:cubicBezTo>
                    <a:pt x="59" y="218"/>
                    <a:pt x="1" y="334"/>
                    <a:pt x="1" y="465"/>
                  </a:cubicBezTo>
                  <a:cubicBezTo>
                    <a:pt x="1" y="508"/>
                    <a:pt x="15" y="566"/>
                    <a:pt x="44" y="624"/>
                  </a:cubicBezTo>
                  <a:cubicBezTo>
                    <a:pt x="59" y="682"/>
                    <a:pt x="88" y="755"/>
                    <a:pt x="146" y="798"/>
                  </a:cubicBezTo>
                  <a:lnTo>
                    <a:pt x="1654" y="2810"/>
                  </a:lnTo>
                  <a:lnTo>
                    <a:pt x="1654" y="4686"/>
                  </a:lnTo>
                  <a:cubicBezTo>
                    <a:pt x="1654" y="4816"/>
                    <a:pt x="1683" y="4903"/>
                    <a:pt x="1785" y="4990"/>
                  </a:cubicBezTo>
                  <a:cubicBezTo>
                    <a:pt x="1872" y="5077"/>
                    <a:pt x="1959" y="5121"/>
                    <a:pt x="2089" y="5121"/>
                  </a:cubicBezTo>
                  <a:cubicBezTo>
                    <a:pt x="2191" y="5121"/>
                    <a:pt x="2292" y="5077"/>
                    <a:pt x="2379" y="4990"/>
                  </a:cubicBezTo>
                  <a:cubicBezTo>
                    <a:pt x="2467" y="4918"/>
                    <a:pt x="2510" y="4816"/>
                    <a:pt x="2510" y="4686"/>
                  </a:cubicBezTo>
                  <a:lnTo>
                    <a:pt x="2510" y="2919"/>
                  </a:lnTo>
                  <a:lnTo>
                    <a:pt x="2510" y="2919"/>
                  </a:lnTo>
                  <a:lnTo>
                    <a:pt x="4033" y="755"/>
                  </a:lnTo>
                  <a:cubicBezTo>
                    <a:pt x="4048" y="711"/>
                    <a:pt x="4062" y="682"/>
                    <a:pt x="4077" y="624"/>
                  </a:cubicBezTo>
                  <a:cubicBezTo>
                    <a:pt x="4106" y="581"/>
                    <a:pt x="4106" y="537"/>
                    <a:pt x="4106" y="494"/>
                  </a:cubicBezTo>
                  <a:cubicBezTo>
                    <a:pt x="4106" y="363"/>
                    <a:pt x="4062" y="262"/>
                    <a:pt x="3975" y="175"/>
                  </a:cubicBezTo>
                  <a:cubicBezTo>
                    <a:pt x="3888" y="73"/>
                    <a:pt x="3772" y="44"/>
                    <a:pt x="3670" y="44"/>
                  </a:cubicBezTo>
                  <a:cubicBezTo>
                    <a:pt x="3540" y="44"/>
                    <a:pt x="3409" y="117"/>
                    <a:pt x="3308" y="204"/>
                  </a:cubicBezTo>
                  <a:lnTo>
                    <a:pt x="2100" y="1968"/>
                  </a:lnTo>
                  <a:lnTo>
                    <a:pt x="2100" y="1968"/>
                  </a:lnTo>
                  <a:lnTo>
                    <a:pt x="813" y="204"/>
                  </a:lnTo>
                  <a:cubicBezTo>
                    <a:pt x="711" y="73"/>
                    <a:pt x="581" y="1"/>
                    <a:pt x="450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1269425" y="3770775"/>
              <a:ext cx="172625" cy="264000"/>
            </a:xfrm>
            <a:custGeom>
              <a:avLst/>
              <a:gdLst/>
              <a:ahLst/>
              <a:cxnLst/>
              <a:rect l="l" t="t" r="r" b="b"/>
              <a:pathLst>
                <a:path w="6905" h="10560" extrusionOk="0">
                  <a:moveTo>
                    <a:pt x="929" y="0"/>
                  </a:moveTo>
                  <a:cubicBezTo>
                    <a:pt x="668" y="0"/>
                    <a:pt x="450" y="87"/>
                    <a:pt x="276" y="247"/>
                  </a:cubicBezTo>
                  <a:cubicBezTo>
                    <a:pt x="87" y="406"/>
                    <a:pt x="0" y="653"/>
                    <a:pt x="0" y="899"/>
                  </a:cubicBezTo>
                  <a:lnTo>
                    <a:pt x="0" y="9646"/>
                  </a:lnTo>
                  <a:cubicBezTo>
                    <a:pt x="0" y="9892"/>
                    <a:pt x="87" y="10110"/>
                    <a:pt x="276" y="10299"/>
                  </a:cubicBezTo>
                  <a:cubicBezTo>
                    <a:pt x="436" y="10473"/>
                    <a:pt x="668" y="10560"/>
                    <a:pt x="929" y="10560"/>
                  </a:cubicBezTo>
                  <a:lnTo>
                    <a:pt x="5977" y="10560"/>
                  </a:lnTo>
                  <a:cubicBezTo>
                    <a:pt x="6238" y="10560"/>
                    <a:pt x="6455" y="10487"/>
                    <a:pt x="6629" y="10328"/>
                  </a:cubicBezTo>
                  <a:cubicBezTo>
                    <a:pt x="6818" y="10168"/>
                    <a:pt x="6905" y="9965"/>
                    <a:pt x="6905" y="9718"/>
                  </a:cubicBezTo>
                  <a:cubicBezTo>
                    <a:pt x="6905" y="9472"/>
                    <a:pt x="6818" y="9283"/>
                    <a:pt x="6629" y="9095"/>
                  </a:cubicBezTo>
                  <a:cubicBezTo>
                    <a:pt x="6470" y="8921"/>
                    <a:pt x="6238" y="8819"/>
                    <a:pt x="5977" y="8819"/>
                  </a:cubicBezTo>
                  <a:lnTo>
                    <a:pt x="1886" y="8819"/>
                  </a:lnTo>
                  <a:lnTo>
                    <a:pt x="1886" y="6049"/>
                  </a:lnTo>
                  <a:lnTo>
                    <a:pt x="5309" y="6049"/>
                  </a:lnTo>
                  <a:cubicBezTo>
                    <a:pt x="5570" y="6049"/>
                    <a:pt x="5788" y="5976"/>
                    <a:pt x="5962" y="5817"/>
                  </a:cubicBezTo>
                  <a:cubicBezTo>
                    <a:pt x="6151" y="5657"/>
                    <a:pt x="6238" y="5454"/>
                    <a:pt x="6238" y="5193"/>
                  </a:cubicBezTo>
                  <a:cubicBezTo>
                    <a:pt x="6238" y="4946"/>
                    <a:pt x="6151" y="4729"/>
                    <a:pt x="5962" y="4569"/>
                  </a:cubicBezTo>
                  <a:cubicBezTo>
                    <a:pt x="5802" y="4395"/>
                    <a:pt x="5570" y="4308"/>
                    <a:pt x="5309" y="4308"/>
                  </a:cubicBezTo>
                  <a:lnTo>
                    <a:pt x="1901" y="4308"/>
                  </a:lnTo>
                  <a:lnTo>
                    <a:pt x="1901" y="1741"/>
                  </a:lnTo>
                  <a:lnTo>
                    <a:pt x="5977" y="1741"/>
                  </a:lnTo>
                  <a:cubicBezTo>
                    <a:pt x="6238" y="1741"/>
                    <a:pt x="6455" y="1668"/>
                    <a:pt x="6629" y="1509"/>
                  </a:cubicBezTo>
                  <a:cubicBezTo>
                    <a:pt x="6818" y="1334"/>
                    <a:pt x="6905" y="1146"/>
                    <a:pt x="6905" y="885"/>
                  </a:cubicBezTo>
                  <a:cubicBezTo>
                    <a:pt x="6905" y="638"/>
                    <a:pt x="6818" y="421"/>
                    <a:pt x="6629" y="247"/>
                  </a:cubicBezTo>
                  <a:cubicBezTo>
                    <a:pt x="6470" y="87"/>
                    <a:pt x="6238" y="0"/>
                    <a:pt x="5977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1472850" y="3768950"/>
              <a:ext cx="211800" cy="270175"/>
            </a:xfrm>
            <a:custGeom>
              <a:avLst/>
              <a:gdLst/>
              <a:ahLst/>
              <a:cxnLst/>
              <a:rect l="l" t="t" r="r" b="b"/>
              <a:pathLst>
                <a:path w="8472" h="10807" extrusionOk="0">
                  <a:moveTo>
                    <a:pt x="5440" y="1"/>
                  </a:moveTo>
                  <a:cubicBezTo>
                    <a:pt x="4657" y="1"/>
                    <a:pt x="3932" y="131"/>
                    <a:pt x="3264" y="392"/>
                  </a:cubicBezTo>
                  <a:cubicBezTo>
                    <a:pt x="2612" y="668"/>
                    <a:pt x="2031" y="1045"/>
                    <a:pt x="1538" y="1524"/>
                  </a:cubicBezTo>
                  <a:cubicBezTo>
                    <a:pt x="1060" y="2002"/>
                    <a:pt x="668" y="2568"/>
                    <a:pt x="392" y="3221"/>
                  </a:cubicBezTo>
                  <a:cubicBezTo>
                    <a:pt x="131" y="3873"/>
                    <a:pt x="1" y="4584"/>
                    <a:pt x="1" y="5367"/>
                  </a:cubicBezTo>
                  <a:cubicBezTo>
                    <a:pt x="1" y="6252"/>
                    <a:pt x="146" y="7035"/>
                    <a:pt x="436" y="7717"/>
                  </a:cubicBezTo>
                  <a:cubicBezTo>
                    <a:pt x="726" y="8413"/>
                    <a:pt x="1118" y="8965"/>
                    <a:pt x="1625" y="9429"/>
                  </a:cubicBezTo>
                  <a:cubicBezTo>
                    <a:pt x="2148" y="9878"/>
                    <a:pt x="2713" y="10227"/>
                    <a:pt x="3380" y="10459"/>
                  </a:cubicBezTo>
                  <a:cubicBezTo>
                    <a:pt x="4019" y="10691"/>
                    <a:pt x="4715" y="10807"/>
                    <a:pt x="5440" y="10807"/>
                  </a:cubicBezTo>
                  <a:cubicBezTo>
                    <a:pt x="5745" y="10807"/>
                    <a:pt x="6020" y="10778"/>
                    <a:pt x="6310" y="10734"/>
                  </a:cubicBezTo>
                  <a:cubicBezTo>
                    <a:pt x="6586" y="10676"/>
                    <a:pt x="6876" y="10618"/>
                    <a:pt x="7152" y="10531"/>
                  </a:cubicBezTo>
                  <a:cubicBezTo>
                    <a:pt x="7442" y="10444"/>
                    <a:pt x="7703" y="10328"/>
                    <a:pt x="7964" y="10212"/>
                  </a:cubicBezTo>
                  <a:cubicBezTo>
                    <a:pt x="8196" y="10082"/>
                    <a:pt x="8356" y="9893"/>
                    <a:pt x="8414" y="9617"/>
                  </a:cubicBezTo>
                  <a:cubicBezTo>
                    <a:pt x="8472" y="9356"/>
                    <a:pt x="8399" y="9095"/>
                    <a:pt x="8196" y="8849"/>
                  </a:cubicBezTo>
                  <a:cubicBezTo>
                    <a:pt x="8051" y="8660"/>
                    <a:pt x="7877" y="8558"/>
                    <a:pt x="7674" y="8515"/>
                  </a:cubicBezTo>
                  <a:cubicBezTo>
                    <a:pt x="7623" y="8508"/>
                    <a:pt x="7572" y="8505"/>
                    <a:pt x="7522" y="8505"/>
                  </a:cubicBezTo>
                  <a:cubicBezTo>
                    <a:pt x="7360" y="8505"/>
                    <a:pt x="7202" y="8542"/>
                    <a:pt x="7036" y="8631"/>
                  </a:cubicBezTo>
                  <a:cubicBezTo>
                    <a:pt x="6789" y="8762"/>
                    <a:pt x="6528" y="8849"/>
                    <a:pt x="6252" y="8907"/>
                  </a:cubicBezTo>
                  <a:cubicBezTo>
                    <a:pt x="5991" y="8950"/>
                    <a:pt x="5716" y="8979"/>
                    <a:pt x="5440" y="8979"/>
                  </a:cubicBezTo>
                  <a:cubicBezTo>
                    <a:pt x="4947" y="8979"/>
                    <a:pt x="4483" y="8892"/>
                    <a:pt x="4062" y="8762"/>
                  </a:cubicBezTo>
                  <a:cubicBezTo>
                    <a:pt x="3642" y="8602"/>
                    <a:pt x="3264" y="8399"/>
                    <a:pt x="2960" y="8080"/>
                  </a:cubicBezTo>
                  <a:cubicBezTo>
                    <a:pt x="2655" y="7775"/>
                    <a:pt x="2409" y="7398"/>
                    <a:pt x="2235" y="6948"/>
                  </a:cubicBezTo>
                  <a:cubicBezTo>
                    <a:pt x="2046" y="6484"/>
                    <a:pt x="1959" y="5962"/>
                    <a:pt x="1959" y="5353"/>
                  </a:cubicBezTo>
                  <a:cubicBezTo>
                    <a:pt x="1959" y="4816"/>
                    <a:pt x="2031" y="4352"/>
                    <a:pt x="2191" y="3917"/>
                  </a:cubicBezTo>
                  <a:cubicBezTo>
                    <a:pt x="2365" y="3482"/>
                    <a:pt x="2583" y="3119"/>
                    <a:pt x="2887" y="2785"/>
                  </a:cubicBezTo>
                  <a:cubicBezTo>
                    <a:pt x="3177" y="2481"/>
                    <a:pt x="3540" y="2234"/>
                    <a:pt x="3975" y="2060"/>
                  </a:cubicBezTo>
                  <a:cubicBezTo>
                    <a:pt x="4396" y="1901"/>
                    <a:pt x="4874" y="1814"/>
                    <a:pt x="5426" y="1814"/>
                  </a:cubicBezTo>
                  <a:cubicBezTo>
                    <a:pt x="5716" y="1814"/>
                    <a:pt x="5991" y="1843"/>
                    <a:pt x="6252" y="1901"/>
                  </a:cubicBezTo>
                  <a:cubicBezTo>
                    <a:pt x="6528" y="1959"/>
                    <a:pt x="6789" y="2046"/>
                    <a:pt x="7021" y="2162"/>
                  </a:cubicBezTo>
                  <a:cubicBezTo>
                    <a:pt x="7194" y="2243"/>
                    <a:pt x="7368" y="2287"/>
                    <a:pt x="7533" y="2287"/>
                  </a:cubicBezTo>
                  <a:cubicBezTo>
                    <a:pt x="7576" y="2287"/>
                    <a:pt x="7618" y="2284"/>
                    <a:pt x="7659" y="2278"/>
                  </a:cubicBezTo>
                  <a:cubicBezTo>
                    <a:pt x="7848" y="2263"/>
                    <a:pt x="8037" y="2162"/>
                    <a:pt x="8167" y="1973"/>
                  </a:cubicBezTo>
                  <a:cubicBezTo>
                    <a:pt x="8341" y="1741"/>
                    <a:pt x="8428" y="1480"/>
                    <a:pt x="8385" y="1190"/>
                  </a:cubicBezTo>
                  <a:cubicBezTo>
                    <a:pt x="8341" y="929"/>
                    <a:pt x="8182" y="711"/>
                    <a:pt x="7921" y="581"/>
                  </a:cubicBezTo>
                  <a:cubicBezTo>
                    <a:pt x="7543" y="378"/>
                    <a:pt x="7152" y="233"/>
                    <a:pt x="6746" y="146"/>
                  </a:cubicBezTo>
                  <a:cubicBezTo>
                    <a:pt x="6310" y="44"/>
                    <a:pt x="5875" y="1"/>
                    <a:pt x="5440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1708925" y="3766775"/>
              <a:ext cx="257125" cy="272000"/>
            </a:xfrm>
            <a:custGeom>
              <a:avLst/>
              <a:gdLst/>
              <a:ahLst/>
              <a:cxnLst/>
              <a:rect l="l" t="t" r="r" b="b"/>
              <a:pathLst>
                <a:path w="10285" h="10880" extrusionOk="0">
                  <a:moveTo>
                    <a:pt x="5121" y="1799"/>
                  </a:moveTo>
                  <a:cubicBezTo>
                    <a:pt x="5759" y="1799"/>
                    <a:pt x="6296" y="1973"/>
                    <a:pt x="6774" y="2292"/>
                  </a:cubicBezTo>
                  <a:cubicBezTo>
                    <a:pt x="7239" y="2626"/>
                    <a:pt x="7616" y="3061"/>
                    <a:pt x="7891" y="3598"/>
                  </a:cubicBezTo>
                  <a:cubicBezTo>
                    <a:pt x="8167" y="4149"/>
                    <a:pt x="8312" y="4758"/>
                    <a:pt x="8312" y="5440"/>
                  </a:cubicBezTo>
                  <a:cubicBezTo>
                    <a:pt x="8312" y="6122"/>
                    <a:pt x="8181" y="6716"/>
                    <a:pt x="7891" y="7282"/>
                  </a:cubicBezTo>
                  <a:cubicBezTo>
                    <a:pt x="7616" y="7833"/>
                    <a:pt x="7239" y="8268"/>
                    <a:pt x="6774" y="8587"/>
                  </a:cubicBezTo>
                  <a:cubicBezTo>
                    <a:pt x="6296" y="8921"/>
                    <a:pt x="5730" y="9081"/>
                    <a:pt x="5121" y="9081"/>
                  </a:cubicBezTo>
                  <a:cubicBezTo>
                    <a:pt x="4483" y="9081"/>
                    <a:pt x="3946" y="8921"/>
                    <a:pt x="3467" y="8587"/>
                  </a:cubicBezTo>
                  <a:cubicBezTo>
                    <a:pt x="2989" y="8268"/>
                    <a:pt x="2626" y="7833"/>
                    <a:pt x="2365" y="7282"/>
                  </a:cubicBezTo>
                  <a:cubicBezTo>
                    <a:pt x="2089" y="6745"/>
                    <a:pt x="1959" y="6122"/>
                    <a:pt x="1959" y="5454"/>
                  </a:cubicBezTo>
                  <a:cubicBezTo>
                    <a:pt x="1959" y="4758"/>
                    <a:pt x="2089" y="4149"/>
                    <a:pt x="2365" y="3598"/>
                  </a:cubicBezTo>
                  <a:cubicBezTo>
                    <a:pt x="2612" y="3061"/>
                    <a:pt x="2989" y="2626"/>
                    <a:pt x="3467" y="2292"/>
                  </a:cubicBezTo>
                  <a:cubicBezTo>
                    <a:pt x="3946" y="1973"/>
                    <a:pt x="4497" y="1799"/>
                    <a:pt x="5121" y="1799"/>
                  </a:cubicBezTo>
                  <a:close/>
                  <a:moveTo>
                    <a:pt x="5135" y="0"/>
                  </a:moveTo>
                  <a:cubicBezTo>
                    <a:pt x="4396" y="0"/>
                    <a:pt x="3699" y="117"/>
                    <a:pt x="3090" y="407"/>
                  </a:cubicBezTo>
                  <a:cubicBezTo>
                    <a:pt x="2452" y="697"/>
                    <a:pt x="1915" y="1088"/>
                    <a:pt x="1451" y="1596"/>
                  </a:cubicBezTo>
                  <a:cubicBezTo>
                    <a:pt x="987" y="2075"/>
                    <a:pt x="639" y="2655"/>
                    <a:pt x="392" y="3308"/>
                  </a:cubicBezTo>
                  <a:cubicBezTo>
                    <a:pt x="131" y="3960"/>
                    <a:pt x="1" y="4671"/>
                    <a:pt x="1" y="5440"/>
                  </a:cubicBezTo>
                  <a:cubicBezTo>
                    <a:pt x="1" y="6194"/>
                    <a:pt x="131" y="6905"/>
                    <a:pt x="392" y="7558"/>
                  </a:cubicBezTo>
                  <a:cubicBezTo>
                    <a:pt x="639" y="8210"/>
                    <a:pt x="1001" y="8776"/>
                    <a:pt x="1451" y="9284"/>
                  </a:cubicBezTo>
                  <a:cubicBezTo>
                    <a:pt x="1930" y="9791"/>
                    <a:pt x="2466" y="10169"/>
                    <a:pt x="3090" y="10459"/>
                  </a:cubicBezTo>
                  <a:cubicBezTo>
                    <a:pt x="3699" y="10734"/>
                    <a:pt x="4396" y="10879"/>
                    <a:pt x="5135" y="10879"/>
                  </a:cubicBezTo>
                  <a:cubicBezTo>
                    <a:pt x="5875" y="10879"/>
                    <a:pt x="6571" y="10749"/>
                    <a:pt x="7210" y="10459"/>
                  </a:cubicBezTo>
                  <a:cubicBezTo>
                    <a:pt x="7833" y="10169"/>
                    <a:pt x="8385" y="9791"/>
                    <a:pt x="8834" y="9284"/>
                  </a:cubicBezTo>
                  <a:cubicBezTo>
                    <a:pt x="9298" y="8791"/>
                    <a:pt x="9646" y="8210"/>
                    <a:pt x="9908" y="7558"/>
                  </a:cubicBezTo>
                  <a:cubicBezTo>
                    <a:pt x="10154" y="6905"/>
                    <a:pt x="10285" y="6194"/>
                    <a:pt x="10285" y="5440"/>
                  </a:cubicBezTo>
                  <a:cubicBezTo>
                    <a:pt x="10285" y="4686"/>
                    <a:pt x="10154" y="3989"/>
                    <a:pt x="9908" y="3308"/>
                  </a:cubicBezTo>
                  <a:cubicBezTo>
                    <a:pt x="9646" y="2655"/>
                    <a:pt x="9284" y="2089"/>
                    <a:pt x="8834" y="1596"/>
                  </a:cubicBezTo>
                  <a:cubicBezTo>
                    <a:pt x="8385" y="1088"/>
                    <a:pt x="7833" y="697"/>
                    <a:pt x="7210" y="407"/>
                  </a:cubicBezTo>
                  <a:cubicBezTo>
                    <a:pt x="6571" y="146"/>
                    <a:pt x="5875" y="0"/>
                    <a:pt x="5135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86225" y="3659075"/>
              <a:ext cx="641875" cy="873225"/>
            </a:xfrm>
            <a:custGeom>
              <a:avLst/>
              <a:gdLst/>
              <a:ahLst/>
              <a:cxnLst/>
              <a:rect l="l" t="t" r="r" b="b"/>
              <a:pathLst>
                <a:path w="25675" h="34929" extrusionOk="0">
                  <a:moveTo>
                    <a:pt x="9009" y="0"/>
                  </a:moveTo>
                  <a:lnTo>
                    <a:pt x="9009" y="0"/>
                  </a:lnTo>
                  <a:cubicBezTo>
                    <a:pt x="1" y="13621"/>
                    <a:pt x="3047" y="17682"/>
                    <a:pt x="9502" y="22599"/>
                  </a:cubicBezTo>
                  <a:cubicBezTo>
                    <a:pt x="16000" y="27531"/>
                    <a:pt x="18799" y="29663"/>
                    <a:pt x="19583" y="34929"/>
                  </a:cubicBezTo>
                  <a:cubicBezTo>
                    <a:pt x="19583" y="34929"/>
                    <a:pt x="25675" y="26472"/>
                    <a:pt x="20090" y="17508"/>
                  </a:cubicBezTo>
                  <a:cubicBezTo>
                    <a:pt x="14506" y="8529"/>
                    <a:pt x="8675" y="10647"/>
                    <a:pt x="9009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712425" y="3658350"/>
              <a:ext cx="467100" cy="996875"/>
            </a:xfrm>
            <a:custGeom>
              <a:avLst/>
              <a:gdLst/>
              <a:ahLst/>
              <a:cxnLst/>
              <a:rect l="l" t="t" r="r" b="b"/>
              <a:pathLst>
                <a:path w="18684" h="39875" extrusionOk="0">
                  <a:moveTo>
                    <a:pt x="3888" y="0"/>
                  </a:moveTo>
                  <a:cubicBezTo>
                    <a:pt x="3844" y="87"/>
                    <a:pt x="1" y="8936"/>
                    <a:pt x="6426" y="15985"/>
                  </a:cubicBezTo>
                  <a:cubicBezTo>
                    <a:pt x="11286" y="21308"/>
                    <a:pt x="18437" y="31476"/>
                    <a:pt x="11721" y="39759"/>
                  </a:cubicBezTo>
                  <a:lnTo>
                    <a:pt x="11866" y="39875"/>
                  </a:lnTo>
                  <a:cubicBezTo>
                    <a:pt x="18683" y="31491"/>
                    <a:pt x="11474" y="21236"/>
                    <a:pt x="6571" y="15854"/>
                  </a:cubicBezTo>
                  <a:cubicBezTo>
                    <a:pt x="218" y="8907"/>
                    <a:pt x="4019" y="160"/>
                    <a:pt x="4062" y="73"/>
                  </a:cubicBezTo>
                  <a:lnTo>
                    <a:pt x="3888" y="0"/>
                  </a:ln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726200" y="4305275"/>
              <a:ext cx="804350" cy="430475"/>
            </a:xfrm>
            <a:custGeom>
              <a:avLst/>
              <a:gdLst/>
              <a:ahLst/>
              <a:cxnLst/>
              <a:rect l="l" t="t" r="r" b="b"/>
              <a:pathLst>
                <a:path w="32174" h="17219" extrusionOk="0">
                  <a:moveTo>
                    <a:pt x="1" y="0"/>
                  </a:moveTo>
                  <a:lnTo>
                    <a:pt x="1" y="0"/>
                  </a:lnTo>
                  <a:cubicBezTo>
                    <a:pt x="2677" y="13109"/>
                    <a:pt x="6524" y="15955"/>
                    <a:pt x="12278" y="15955"/>
                  </a:cubicBezTo>
                  <a:cubicBezTo>
                    <a:pt x="13540" y="15955"/>
                    <a:pt x="14894" y="15818"/>
                    <a:pt x="16348" y="15622"/>
                  </a:cubicBezTo>
                  <a:cubicBezTo>
                    <a:pt x="19808" y="15155"/>
                    <a:pt x="22426" y="14803"/>
                    <a:pt x="24627" y="14803"/>
                  </a:cubicBezTo>
                  <a:cubicBezTo>
                    <a:pt x="27548" y="14803"/>
                    <a:pt x="29733" y="15423"/>
                    <a:pt x="32173" y="17218"/>
                  </a:cubicBezTo>
                  <a:cubicBezTo>
                    <a:pt x="32173" y="17218"/>
                    <a:pt x="30505" y="6934"/>
                    <a:pt x="20206" y="4526"/>
                  </a:cubicBezTo>
                  <a:cubicBezTo>
                    <a:pt x="18077" y="4028"/>
                    <a:pt x="16275" y="3874"/>
                    <a:pt x="14693" y="3874"/>
                  </a:cubicBezTo>
                  <a:cubicBezTo>
                    <a:pt x="12113" y="3874"/>
                    <a:pt x="10116" y="4284"/>
                    <a:pt x="8228" y="4284"/>
                  </a:cubicBezTo>
                  <a:cubicBezTo>
                    <a:pt x="5674" y="4284"/>
                    <a:pt x="3322" y="3533"/>
                    <a:pt x="1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724400" y="4304175"/>
              <a:ext cx="846025" cy="566100"/>
            </a:xfrm>
            <a:custGeom>
              <a:avLst/>
              <a:gdLst/>
              <a:ahLst/>
              <a:cxnLst/>
              <a:rect l="l" t="t" r="r" b="b"/>
              <a:pathLst>
                <a:path w="33841" h="22644" extrusionOk="0">
                  <a:moveTo>
                    <a:pt x="174" y="1"/>
                  </a:moveTo>
                  <a:lnTo>
                    <a:pt x="0" y="74"/>
                  </a:lnTo>
                  <a:cubicBezTo>
                    <a:pt x="44" y="161"/>
                    <a:pt x="3583" y="9139"/>
                    <a:pt x="13113" y="9574"/>
                  </a:cubicBezTo>
                  <a:cubicBezTo>
                    <a:pt x="20336" y="9908"/>
                    <a:pt x="32564" y="12040"/>
                    <a:pt x="33681" y="22643"/>
                  </a:cubicBezTo>
                  <a:lnTo>
                    <a:pt x="33841" y="22629"/>
                  </a:lnTo>
                  <a:cubicBezTo>
                    <a:pt x="32709" y="11881"/>
                    <a:pt x="20365" y="9719"/>
                    <a:pt x="13113" y="9400"/>
                  </a:cubicBezTo>
                  <a:cubicBezTo>
                    <a:pt x="3699" y="8965"/>
                    <a:pt x="203" y="88"/>
                    <a:pt x="174" y="1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1248025" y="4447600"/>
              <a:ext cx="873225" cy="476600"/>
            </a:xfrm>
            <a:custGeom>
              <a:avLst/>
              <a:gdLst/>
              <a:ahLst/>
              <a:cxnLst/>
              <a:rect l="l" t="t" r="r" b="b"/>
              <a:pathLst>
                <a:path w="34929" h="19064" extrusionOk="0">
                  <a:moveTo>
                    <a:pt x="25558" y="1"/>
                  </a:moveTo>
                  <a:cubicBezTo>
                    <a:pt x="23086" y="1"/>
                    <a:pt x="20316" y="603"/>
                    <a:pt x="17494" y="2358"/>
                  </a:cubicBezTo>
                  <a:cubicBezTo>
                    <a:pt x="8772" y="7783"/>
                    <a:pt x="10535" y="13440"/>
                    <a:pt x="883" y="13440"/>
                  </a:cubicBezTo>
                  <a:cubicBezTo>
                    <a:pt x="599" y="13440"/>
                    <a:pt x="305" y="13435"/>
                    <a:pt x="1" y="13425"/>
                  </a:cubicBezTo>
                  <a:lnTo>
                    <a:pt x="1" y="13425"/>
                  </a:lnTo>
                  <a:cubicBezTo>
                    <a:pt x="6059" y="17438"/>
                    <a:pt x="10226" y="19063"/>
                    <a:pt x="13418" y="19063"/>
                  </a:cubicBezTo>
                  <a:cubicBezTo>
                    <a:pt x="17403" y="19063"/>
                    <a:pt x="19869" y="16530"/>
                    <a:pt x="22600" y="12947"/>
                  </a:cubicBezTo>
                  <a:cubicBezTo>
                    <a:pt x="27531" y="6448"/>
                    <a:pt x="29664" y="3634"/>
                    <a:pt x="34929" y="2865"/>
                  </a:cubicBezTo>
                  <a:cubicBezTo>
                    <a:pt x="34929" y="2865"/>
                    <a:pt x="30953" y="1"/>
                    <a:pt x="25558" y="1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1247300" y="4515875"/>
              <a:ext cx="996525" cy="298925"/>
            </a:xfrm>
            <a:custGeom>
              <a:avLst/>
              <a:gdLst/>
              <a:ahLst/>
              <a:cxnLst/>
              <a:rect l="l" t="t" r="r" b="b"/>
              <a:pathLst>
                <a:path w="39861" h="11957" extrusionOk="0">
                  <a:moveTo>
                    <a:pt x="32192" y="1"/>
                  </a:moveTo>
                  <a:cubicBezTo>
                    <a:pt x="25899" y="1"/>
                    <a:pt x="19650" y="4626"/>
                    <a:pt x="15855" y="8083"/>
                  </a:cubicBezTo>
                  <a:cubicBezTo>
                    <a:pt x="12689" y="10979"/>
                    <a:pt x="9157" y="11772"/>
                    <a:pt x="6239" y="11772"/>
                  </a:cubicBezTo>
                  <a:cubicBezTo>
                    <a:pt x="2739" y="11772"/>
                    <a:pt x="121" y="10631"/>
                    <a:pt x="73" y="10607"/>
                  </a:cubicBezTo>
                  <a:lnTo>
                    <a:pt x="1" y="10767"/>
                  </a:lnTo>
                  <a:cubicBezTo>
                    <a:pt x="30" y="10796"/>
                    <a:pt x="2699" y="11956"/>
                    <a:pt x="6252" y="11956"/>
                  </a:cubicBezTo>
                  <a:cubicBezTo>
                    <a:pt x="9197" y="11956"/>
                    <a:pt x="12780" y="11129"/>
                    <a:pt x="15985" y="8228"/>
                  </a:cubicBezTo>
                  <a:cubicBezTo>
                    <a:pt x="19745" y="4787"/>
                    <a:pt x="25950" y="196"/>
                    <a:pt x="32193" y="196"/>
                  </a:cubicBezTo>
                  <a:cubicBezTo>
                    <a:pt x="34765" y="196"/>
                    <a:pt x="37343" y="975"/>
                    <a:pt x="39759" y="2934"/>
                  </a:cubicBezTo>
                  <a:lnTo>
                    <a:pt x="39861" y="2789"/>
                  </a:lnTo>
                  <a:cubicBezTo>
                    <a:pt x="37410" y="793"/>
                    <a:pt x="34798" y="1"/>
                    <a:pt x="32192" y="1"/>
                  </a:cubicBez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1893875" y="4064500"/>
              <a:ext cx="430825" cy="803950"/>
            </a:xfrm>
            <a:custGeom>
              <a:avLst/>
              <a:gdLst/>
              <a:ahLst/>
              <a:cxnLst/>
              <a:rect l="l" t="t" r="r" b="b"/>
              <a:pathLst>
                <a:path w="17233" h="32158" extrusionOk="0">
                  <a:moveTo>
                    <a:pt x="17232" y="0"/>
                  </a:moveTo>
                  <a:cubicBezTo>
                    <a:pt x="17232" y="0"/>
                    <a:pt x="6948" y="1668"/>
                    <a:pt x="4540" y="11967"/>
                  </a:cubicBezTo>
                  <a:cubicBezTo>
                    <a:pt x="2132" y="22265"/>
                    <a:pt x="7760" y="24891"/>
                    <a:pt x="0" y="32158"/>
                  </a:cubicBezTo>
                  <a:cubicBezTo>
                    <a:pt x="15999" y="28894"/>
                    <a:pt x="16725" y="23890"/>
                    <a:pt x="15637" y="15825"/>
                  </a:cubicBezTo>
                  <a:cubicBezTo>
                    <a:pt x="14549" y="7760"/>
                    <a:pt x="14070" y="4265"/>
                    <a:pt x="17232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1893150" y="4024600"/>
              <a:ext cx="566075" cy="845675"/>
            </a:xfrm>
            <a:custGeom>
              <a:avLst/>
              <a:gdLst/>
              <a:ahLst/>
              <a:cxnLst/>
              <a:rect l="l" t="t" r="r" b="b"/>
              <a:pathLst>
                <a:path w="22643" h="33827" extrusionOk="0">
                  <a:moveTo>
                    <a:pt x="22628" y="1"/>
                  </a:moveTo>
                  <a:cubicBezTo>
                    <a:pt x="11880" y="1117"/>
                    <a:pt x="9719" y="13476"/>
                    <a:pt x="9385" y="20728"/>
                  </a:cubicBezTo>
                  <a:cubicBezTo>
                    <a:pt x="8950" y="30128"/>
                    <a:pt x="87" y="33638"/>
                    <a:pt x="0" y="33667"/>
                  </a:cubicBezTo>
                  <a:lnTo>
                    <a:pt x="73" y="33826"/>
                  </a:lnTo>
                  <a:cubicBezTo>
                    <a:pt x="160" y="33797"/>
                    <a:pt x="9138" y="30258"/>
                    <a:pt x="9574" y="20743"/>
                  </a:cubicBezTo>
                  <a:cubicBezTo>
                    <a:pt x="9893" y="13519"/>
                    <a:pt x="12039" y="1292"/>
                    <a:pt x="22643" y="175"/>
                  </a:cubicBezTo>
                  <a:lnTo>
                    <a:pt x="22628" y="1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1994325" y="3522000"/>
              <a:ext cx="641875" cy="872875"/>
            </a:xfrm>
            <a:custGeom>
              <a:avLst/>
              <a:gdLst/>
              <a:ahLst/>
              <a:cxnLst/>
              <a:rect l="l" t="t" r="r" b="b"/>
              <a:pathLst>
                <a:path w="25675" h="34915" extrusionOk="0">
                  <a:moveTo>
                    <a:pt x="6092" y="1"/>
                  </a:moveTo>
                  <a:cubicBezTo>
                    <a:pt x="6092" y="1"/>
                    <a:pt x="0" y="8442"/>
                    <a:pt x="5585" y="17421"/>
                  </a:cubicBezTo>
                  <a:cubicBezTo>
                    <a:pt x="11169" y="26400"/>
                    <a:pt x="17000" y="24268"/>
                    <a:pt x="16652" y="34914"/>
                  </a:cubicBezTo>
                  <a:cubicBezTo>
                    <a:pt x="25674" y="21294"/>
                    <a:pt x="22628" y="17233"/>
                    <a:pt x="16173" y="12330"/>
                  </a:cubicBezTo>
                  <a:cubicBezTo>
                    <a:pt x="9675" y="7398"/>
                    <a:pt x="6861" y="5251"/>
                    <a:pt x="6092" y="1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2042550" y="3399075"/>
              <a:ext cx="467075" cy="996875"/>
            </a:xfrm>
            <a:custGeom>
              <a:avLst/>
              <a:gdLst/>
              <a:ahLst/>
              <a:cxnLst/>
              <a:rect l="l" t="t" r="r" b="b"/>
              <a:pathLst>
                <a:path w="18683" h="39875" extrusionOk="0">
                  <a:moveTo>
                    <a:pt x="6818" y="0"/>
                  </a:moveTo>
                  <a:lnTo>
                    <a:pt x="6818" y="0"/>
                  </a:lnTo>
                  <a:cubicBezTo>
                    <a:pt x="0" y="8370"/>
                    <a:pt x="7224" y="18639"/>
                    <a:pt x="12112" y="24006"/>
                  </a:cubicBezTo>
                  <a:cubicBezTo>
                    <a:pt x="18480" y="30969"/>
                    <a:pt x="14679" y="39701"/>
                    <a:pt x="14636" y="39802"/>
                  </a:cubicBezTo>
                  <a:lnTo>
                    <a:pt x="14795" y="39875"/>
                  </a:lnTo>
                  <a:cubicBezTo>
                    <a:pt x="14839" y="39773"/>
                    <a:pt x="18683" y="30925"/>
                    <a:pt x="12257" y="23876"/>
                  </a:cubicBezTo>
                  <a:cubicBezTo>
                    <a:pt x="7398" y="18567"/>
                    <a:pt x="261" y="8399"/>
                    <a:pt x="6963" y="102"/>
                  </a:cubicBezTo>
                  <a:lnTo>
                    <a:pt x="6818" y="0"/>
                  </a:ln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1691875" y="3317850"/>
              <a:ext cx="803975" cy="430825"/>
            </a:xfrm>
            <a:custGeom>
              <a:avLst/>
              <a:gdLst/>
              <a:ahLst/>
              <a:cxnLst/>
              <a:rect l="l" t="t" r="r" b="b"/>
              <a:pathLst>
                <a:path w="32159" h="17233" extrusionOk="0">
                  <a:moveTo>
                    <a:pt x="1" y="0"/>
                  </a:moveTo>
                  <a:cubicBezTo>
                    <a:pt x="1" y="0"/>
                    <a:pt x="1669" y="10284"/>
                    <a:pt x="11968" y="12692"/>
                  </a:cubicBezTo>
                  <a:cubicBezTo>
                    <a:pt x="14098" y="13190"/>
                    <a:pt x="15900" y="13344"/>
                    <a:pt x="17483" y="13344"/>
                  </a:cubicBezTo>
                  <a:cubicBezTo>
                    <a:pt x="20057" y="13344"/>
                    <a:pt x="22051" y="12936"/>
                    <a:pt x="23933" y="12936"/>
                  </a:cubicBezTo>
                  <a:cubicBezTo>
                    <a:pt x="26489" y="12936"/>
                    <a:pt x="28840" y="13688"/>
                    <a:pt x="32159" y="17232"/>
                  </a:cubicBezTo>
                  <a:cubicBezTo>
                    <a:pt x="29482" y="4111"/>
                    <a:pt x="25635" y="1263"/>
                    <a:pt x="19889" y="1263"/>
                  </a:cubicBezTo>
                  <a:cubicBezTo>
                    <a:pt x="18628" y="1263"/>
                    <a:pt x="17277" y="1400"/>
                    <a:pt x="15826" y="1596"/>
                  </a:cubicBezTo>
                  <a:cubicBezTo>
                    <a:pt x="12347" y="2071"/>
                    <a:pt x="9718" y="2431"/>
                    <a:pt x="7511" y="2431"/>
                  </a:cubicBezTo>
                  <a:cubicBezTo>
                    <a:pt x="4602" y="2431"/>
                    <a:pt x="2426" y="1806"/>
                    <a:pt x="1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1652000" y="3183675"/>
              <a:ext cx="846400" cy="566075"/>
            </a:xfrm>
            <a:custGeom>
              <a:avLst/>
              <a:gdLst/>
              <a:ahLst/>
              <a:cxnLst/>
              <a:rect l="l" t="t" r="r" b="b"/>
              <a:pathLst>
                <a:path w="33856" h="22643" extrusionOk="0">
                  <a:moveTo>
                    <a:pt x="174" y="0"/>
                  </a:moveTo>
                  <a:lnTo>
                    <a:pt x="0" y="15"/>
                  </a:lnTo>
                  <a:cubicBezTo>
                    <a:pt x="1117" y="10778"/>
                    <a:pt x="13476" y="12924"/>
                    <a:pt x="20728" y="13258"/>
                  </a:cubicBezTo>
                  <a:cubicBezTo>
                    <a:pt x="30127" y="13693"/>
                    <a:pt x="33638" y="22556"/>
                    <a:pt x="33667" y="22643"/>
                  </a:cubicBezTo>
                  <a:lnTo>
                    <a:pt x="33855" y="22570"/>
                  </a:lnTo>
                  <a:cubicBezTo>
                    <a:pt x="33812" y="22483"/>
                    <a:pt x="30272" y="13505"/>
                    <a:pt x="20743" y="13069"/>
                  </a:cubicBezTo>
                  <a:cubicBezTo>
                    <a:pt x="13519" y="12750"/>
                    <a:pt x="1291" y="10604"/>
                    <a:pt x="174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1101175" y="3130050"/>
              <a:ext cx="873225" cy="476650"/>
            </a:xfrm>
            <a:custGeom>
              <a:avLst/>
              <a:gdLst/>
              <a:ahLst/>
              <a:cxnLst/>
              <a:rect l="l" t="t" r="r" b="b"/>
              <a:pathLst>
                <a:path w="34929" h="19066" extrusionOk="0">
                  <a:moveTo>
                    <a:pt x="21517" y="0"/>
                  </a:moveTo>
                  <a:cubicBezTo>
                    <a:pt x="17528" y="0"/>
                    <a:pt x="15061" y="2534"/>
                    <a:pt x="12329" y="6120"/>
                  </a:cubicBezTo>
                  <a:cubicBezTo>
                    <a:pt x="7398" y="12589"/>
                    <a:pt x="5265" y="15403"/>
                    <a:pt x="0" y="16201"/>
                  </a:cubicBezTo>
                  <a:cubicBezTo>
                    <a:pt x="0" y="16201"/>
                    <a:pt x="3976" y="19065"/>
                    <a:pt x="9366" y="19065"/>
                  </a:cubicBezTo>
                  <a:cubicBezTo>
                    <a:pt x="11836" y="19065"/>
                    <a:pt x="14603" y="18464"/>
                    <a:pt x="17421" y="16708"/>
                  </a:cubicBezTo>
                  <a:cubicBezTo>
                    <a:pt x="26143" y="11283"/>
                    <a:pt x="24393" y="5612"/>
                    <a:pt x="34048" y="5612"/>
                  </a:cubicBezTo>
                  <a:cubicBezTo>
                    <a:pt x="34331" y="5612"/>
                    <a:pt x="34625" y="5617"/>
                    <a:pt x="34928" y="5627"/>
                  </a:cubicBezTo>
                  <a:cubicBezTo>
                    <a:pt x="28874" y="1623"/>
                    <a:pt x="24709" y="0"/>
                    <a:pt x="21517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978225" y="3239750"/>
              <a:ext cx="996900" cy="298600"/>
            </a:xfrm>
            <a:custGeom>
              <a:avLst/>
              <a:gdLst/>
              <a:ahLst/>
              <a:cxnLst/>
              <a:rect l="l" t="t" r="r" b="b"/>
              <a:pathLst>
                <a:path w="39876" h="11944" extrusionOk="0">
                  <a:moveTo>
                    <a:pt x="33619" y="1"/>
                  </a:moveTo>
                  <a:cubicBezTo>
                    <a:pt x="30664" y="1"/>
                    <a:pt x="27092" y="801"/>
                    <a:pt x="23891" y="3719"/>
                  </a:cubicBezTo>
                  <a:cubicBezTo>
                    <a:pt x="20121" y="7160"/>
                    <a:pt x="13921" y="11758"/>
                    <a:pt x="7682" y="11758"/>
                  </a:cubicBezTo>
                  <a:cubicBezTo>
                    <a:pt x="5111" y="11758"/>
                    <a:pt x="2534" y="10977"/>
                    <a:pt x="117" y="9013"/>
                  </a:cubicBezTo>
                  <a:lnTo>
                    <a:pt x="1" y="9158"/>
                  </a:lnTo>
                  <a:cubicBezTo>
                    <a:pt x="2452" y="11145"/>
                    <a:pt x="5063" y="11943"/>
                    <a:pt x="7674" y="11943"/>
                  </a:cubicBezTo>
                  <a:cubicBezTo>
                    <a:pt x="13969" y="11943"/>
                    <a:pt x="20206" y="7316"/>
                    <a:pt x="24007" y="3864"/>
                  </a:cubicBezTo>
                  <a:cubicBezTo>
                    <a:pt x="27169" y="979"/>
                    <a:pt x="30698" y="188"/>
                    <a:pt x="33618" y="188"/>
                  </a:cubicBezTo>
                  <a:cubicBezTo>
                    <a:pt x="37127" y="188"/>
                    <a:pt x="39755" y="1331"/>
                    <a:pt x="39803" y="1355"/>
                  </a:cubicBezTo>
                  <a:lnTo>
                    <a:pt x="39875" y="1181"/>
                  </a:lnTo>
                  <a:cubicBezTo>
                    <a:pt x="39828" y="1157"/>
                    <a:pt x="37170" y="1"/>
                    <a:pt x="33619" y="1"/>
                  </a:cubicBez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910425" y="3185475"/>
              <a:ext cx="417775" cy="779325"/>
            </a:xfrm>
            <a:custGeom>
              <a:avLst/>
              <a:gdLst/>
              <a:ahLst/>
              <a:cxnLst/>
              <a:rect l="l" t="t" r="r" b="b"/>
              <a:pathLst>
                <a:path w="16711" h="31173" extrusionOk="0">
                  <a:moveTo>
                    <a:pt x="16710" y="1"/>
                  </a:moveTo>
                  <a:lnTo>
                    <a:pt x="16710" y="1"/>
                  </a:lnTo>
                  <a:cubicBezTo>
                    <a:pt x="726" y="3264"/>
                    <a:pt x="0" y="8269"/>
                    <a:pt x="1088" y="16334"/>
                  </a:cubicBezTo>
                  <a:cubicBezTo>
                    <a:pt x="1901" y="22397"/>
                    <a:pt x="1959" y="26400"/>
                    <a:pt x="755" y="29504"/>
                  </a:cubicBezTo>
                  <a:lnTo>
                    <a:pt x="2742" y="31172"/>
                  </a:lnTo>
                  <a:cubicBezTo>
                    <a:pt x="5962" y="29794"/>
                    <a:pt x="10734" y="26444"/>
                    <a:pt x="12185" y="20206"/>
                  </a:cubicBezTo>
                  <a:cubicBezTo>
                    <a:pt x="14578" y="9908"/>
                    <a:pt x="8936" y="7268"/>
                    <a:pt x="16710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947050" y="3183300"/>
              <a:ext cx="382225" cy="757550"/>
            </a:xfrm>
            <a:custGeom>
              <a:avLst/>
              <a:gdLst/>
              <a:ahLst/>
              <a:cxnLst/>
              <a:rect l="l" t="t" r="r" b="b"/>
              <a:pathLst>
                <a:path w="15289" h="30302" extrusionOk="0">
                  <a:moveTo>
                    <a:pt x="15216" y="1"/>
                  </a:moveTo>
                  <a:cubicBezTo>
                    <a:pt x="15129" y="30"/>
                    <a:pt x="6151" y="3569"/>
                    <a:pt x="5715" y="13099"/>
                  </a:cubicBezTo>
                  <a:cubicBezTo>
                    <a:pt x="5454" y="18495"/>
                    <a:pt x="4279" y="25820"/>
                    <a:pt x="0" y="30171"/>
                  </a:cubicBezTo>
                  <a:lnTo>
                    <a:pt x="131" y="30302"/>
                  </a:lnTo>
                  <a:cubicBezTo>
                    <a:pt x="4439" y="25907"/>
                    <a:pt x="5643" y="18553"/>
                    <a:pt x="5889" y="13099"/>
                  </a:cubicBezTo>
                  <a:cubicBezTo>
                    <a:pt x="6325" y="3700"/>
                    <a:pt x="15202" y="204"/>
                    <a:pt x="15289" y="160"/>
                  </a:cubicBezTo>
                  <a:lnTo>
                    <a:pt x="15216" y="1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7291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43"/>
          <p:cNvSpPr txBox="1">
            <a:spLocks noGrp="1"/>
          </p:cNvSpPr>
          <p:nvPr>
            <p:ph type="title"/>
          </p:nvPr>
        </p:nvSpPr>
        <p:spPr>
          <a:xfrm>
            <a:off x="375684" y="761685"/>
            <a:ext cx="8045302" cy="3441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ro-RO" dirty="0"/>
            </a:br>
            <a:r>
              <a:rPr lang="ro-RO" sz="9000" dirty="0">
                <a:solidFill>
                  <a:schemeClr val="accent3"/>
                </a:solidFill>
              </a:rPr>
              <a:t>CONCLUZII</a:t>
            </a:r>
            <a:endParaRPr sz="9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7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p48"/>
          <p:cNvSpPr txBox="1">
            <a:spLocks noGrp="1"/>
          </p:cNvSpPr>
          <p:nvPr>
            <p:ph type="title"/>
          </p:nvPr>
        </p:nvSpPr>
        <p:spPr>
          <a:xfrm>
            <a:off x="1128140" y="145243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accent3"/>
                </a:solidFill>
              </a:rPr>
              <a:t>Vă mulțumesc pentru atenție !!!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52" name="Google Shape;2185;p52">
            <a:extLst>
              <a:ext uri="{FF2B5EF4-FFF2-40B4-BE49-F238E27FC236}">
                <a16:creationId xmlns:a16="http://schemas.microsoft.com/office/drawing/2014/main" id="{8FA9E591-D0D3-4B9D-9DF6-3912EF0B0C3B}"/>
              </a:ext>
            </a:extLst>
          </p:cNvPr>
          <p:cNvGrpSpPr/>
          <p:nvPr/>
        </p:nvGrpSpPr>
        <p:grpSpPr>
          <a:xfrm>
            <a:off x="3423684" y="2083982"/>
            <a:ext cx="2750287" cy="2580168"/>
            <a:chOff x="4363815" y="1260667"/>
            <a:chExt cx="418801" cy="399036"/>
          </a:xfrm>
        </p:grpSpPr>
        <p:sp>
          <p:nvSpPr>
            <p:cNvPr id="53" name="Google Shape;2186;p52">
              <a:extLst>
                <a:ext uri="{FF2B5EF4-FFF2-40B4-BE49-F238E27FC236}">
                  <a16:creationId xmlns:a16="http://schemas.microsoft.com/office/drawing/2014/main" id="{6AF42BCA-E97B-4BF9-8C37-1679028A5B30}"/>
                </a:ext>
              </a:extLst>
            </p:cNvPr>
            <p:cNvSpPr/>
            <p:nvPr/>
          </p:nvSpPr>
          <p:spPr>
            <a:xfrm>
              <a:off x="4700577" y="1358929"/>
              <a:ext cx="82040" cy="129385"/>
            </a:xfrm>
            <a:custGeom>
              <a:avLst/>
              <a:gdLst/>
              <a:ahLst/>
              <a:cxnLst/>
              <a:rect l="l" t="t" r="r" b="b"/>
              <a:pathLst>
                <a:path w="2918" h="4602" extrusionOk="0">
                  <a:moveTo>
                    <a:pt x="1847" y="0"/>
                  </a:moveTo>
                  <a:cubicBezTo>
                    <a:pt x="1811" y="0"/>
                    <a:pt x="1774" y="10"/>
                    <a:pt x="1738" y="29"/>
                  </a:cubicBezTo>
                  <a:cubicBezTo>
                    <a:pt x="1655" y="89"/>
                    <a:pt x="1607" y="208"/>
                    <a:pt x="1667" y="303"/>
                  </a:cubicBezTo>
                  <a:cubicBezTo>
                    <a:pt x="2250" y="1339"/>
                    <a:pt x="2310" y="2327"/>
                    <a:pt x="1846" y="3137"/>
                  </a:cubicBezTo>
                  <a:cubicBezTo>
                    <a:pt x="1488" y="3756"/>
                    <a:pt x="822" y="4173"/>
                    <a:pt x="202" y="4173"/>
                  </a:cubicBezTo>
                  <a:cubicBezTo>
                    <a:pt x="83" y="4173"/>
                    <a:pt x="0" y="4268"/>
                    <a:pt x="0" y="4387"/>
                  </a:cubicBezTo>
                  <a:cubicBezTo>
                    <a:pt x="0" y="4506"/>
                    <a:pt x="83" y="4601"/>
                    <a:pt x="202" y="4601"/>
                  </a:cubicBezTo>
                  <a:cubicBezTo>
                    <a:pt x="964" y="4601"/>
                    <a:pt x="1774" y="4089"/>
                    <a:pt x="2203" y="3351"/>
                  </a:cubicBezTo>
                  <a:cubicBezTo>
                    <a:pt x="2512" y="2804"/>
                    <a:pt x="2917" y="1661"/>
                    <a:pt x="2024" y="101"/>
                  </a:cubicBezTo>
                  <a:cubicBezTo>
                    <a:pt x="1984" y="37"/>
                    <a:pt x="191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87;p52">
              <a:extLst>
                <a:ext uri="{FF2B5EF4-FFF2-40B4-BE49-F238E27FC236}">
                  <a16:creationId xmlns:a16="http://schemas.microsoft.com/office/drawing/2014/main" id="{68CFCE81-E17E-46BA-9924-3F77E4310DA7}"/>
                </a:ext>
              </a:extLst>
            </p:cNvPr>
            <p:cNvSpPr/>
            <p:nvPr/>
          </p:nvSpPr>
          <p:spPr>
            <a:xfrm>
              <a:off x="4729029" y="1335987"/>
              <a:ext cx="30814" cy="30814"/>
            </a:xfrm>
            <a:custGeom>
              <a:avLst/>
              <a:gdLst/>
              <a:ahLst/>
              <a:cxnLst/>
              <a:rect l="l" t="t" r="r" b="b"/>
              <a:pathLst>
                <a:path w="1096" h="1096" extrusionOk="0">
                  <a:moveTo>
                    <a:pt x="548" y="0"/>
                  </a:moveTo>
                  <a:cubicBezTo>
                    <a:pt x="250" y="0"/>
                    <a:pt x="0" y="238"/>
                    <a:pt x="0" y="548"/>
                  </a:cubicBezTo>
                  <a:cubicBezTo>
                    <a:pt x="0" y="845"/>
                    <a:pt x="238" y="1096"/>
                    <a:pt x="548" y="1096"/>
                  </a:cubicBezTo>
                  <a:cubicBezTo>
                    <a:pt x="845" y="1096"/>
                    <a:pt x="1095" y="857"/>
                    <a:pt x="1095" y="548"/>
                  </a:cubicBezTo>
                  <a:cubicBezTo>
                    <a:pt x="1095" y="250"/>
                    <a:pt x="845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88;p52">
              <a:extLst>
                <a:ext uri="{FF2B5EF4-FFF2-40B4-BE49-F238E27FC236}">
                  <a16:creationId xmlns:a16="http://schemas.microsoft.com/office/drawing/2014/main" id="{FBC47CDF-7910-4517-95FF-2700D4AB6B24}"/>
                </a:ext>
              </a:extLst>
            </p:cNvPr>
            <p:cNvSpPr/>
            <p:nvPr/>
          </p:nvSpPr>
          <p:spPr>
            <a:xfrm>
              <a:off x="4363815" y="1356258"/>
              <a:ext cx="82040" cy="129385"/>
            </a:xfrm>
            <a:custGeom>
              <a:avLst/>
              <a:gdLst/>
              <a:ahLst/>
              <a:cxnLst/>
              <a:rect l="l" t="t" r="r" b="b"/>
              <a:pathLst>
                <a:path w="2918" h="4602" extrusionOk="0">
                  <a:moveTo>
                    <a:pt x="1067" y="0"/>
                  </a:moveTo>
                  <a:cubicBezTo>
                    <a:pt x="999" y="0"/>
                    <a:pt x="933" y="37"/>
                    <a:pt x="893" y="101"/>
                  </a:cubicBezTo>
                  <a:cubicBezTo>
                    <a:pt x="0" y="1672"/>
                    <a:pt x="393" y="2815"/>
                    <a:pt x="715" y="3351"/>
                  </a:cubicBezTo>
                  <a:cubicBezTo>
                    <a:pt x="1143" y="4101"/>
                    <a:pt x="1941" y="4601"/>
                    <a:pt x="2703" y="4601"/>
                  </a:cubicBezTo>
                  <a:cubicBezTo>
                    <a:pt x="2822" y="4601"/>
                    <a:pt x="2917" y="4518"/>
                    <a:pt x="2917" y="4399"/>
                  </a:cubicBezTo>
                  <a:cubicBezTo>
                    <a:pt x="2917" y="4268"/>
                    <a:pt x="2822" y="4184"/>
                    <a:pt x="2703" y="4184"/>
                  </a:cubicBezTo>
                  <a:cubicBezTo>
                    <a:pt x="2084" y="4184"/>
                    <a:pt x="1429" y="3768"/>
                    <a:pt x="1072" y="3149"/>
                  </a:cubicBezTo>
                  <a:cubicBezTo>
                    <a:pt x="596" y="2351"/>
                    <a:pt x="667" y="1339"/>
                    <a:pt x="1251" y="315"/>
                  </a:cubicBezTo>
                  <a:cubicBezTo>
                    <a:pt x="1310" y="208"/>
                    <a:pt x="1274" y="89"/>
                    <a:pt x="1167" y="29"/>
                  </a:cubicBezTo>
                  <a:cubicBezTo>
                    <a:pt x="1135" y="9"/>
                    <a:pt x="1101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89;p52">
              <a:extLst>
                <a:ext uri="{FF2B5EF4-FFF2-40B4-BE49-F238E27FC236}">
                  <a16:creationId xmlns:a16="http://schemas.microsoft.com/office/drawing/2014/main" id="{18BBAD2C-F4BE-4318-B45B-4B4462DC1260}"/>
                </a:ext>
              </a:extLst>
            </p:cNvPr>
            <p:cNvSpPr/>
            <p:nvPr/>
          </p:nvSpPr>
          <p:spPr>
            <a:xfrm>
              <a:off x="4386588" y="1333626"/>
              <a:ext cx="31151" cy="31180"/>
            </a:xfrm>
            <a:custGeom>
              <a:avLst/>
              <a:gdLst/>
              <a:ahLst/>
              <a:cxnLst/>
              <a:rect l="l" t="t" r="r" b="b"/>
              <a:pathLst>
                <a:path w="1108" h="1109" extrusionOk="0">
                  <a:moveTo>
                    <a:pt x="580" y="0"/>
                  </a:moveTo>
                  <a:cubicBezTo>
                    <a:pt x="573" y="0"/>
                    <a:pt x="566" y="1"/>
                    <a:pt x="560" y="1"/>
                  </a:cubicBezTo>
                  <a:cubicBezTo>
                    <a:pt x="262" y="1"/>
                    <a:pt x="0" y="239"/>
                    <a:pt x="0" y="560"/>
                  </a:cubicBezTo>
                  <a:cubicBezTo>
                    <a:pt x="0" y="858"/>
                    <a:pt x="238" y="1108"/>
                    <a:pt x="560" y="1108"/>
                  </a:cubicBezTo>
                  <a:cubicBezTo>
                    <a:pt x="857" y="1108"/>
                    <a:pt x="1107" y="870"/>
                    <a:pt x="1107" y="560"/>
                  </a:cubicBezTo>
                  <a:cubicBezTo>
                    <a:pt x="1107" y="246"/>
                    <a:pt x="869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90;p52">
              <a:extLst>
                <a:ext uri="{FF2B5EF4-FFF2-40B4-BE49-F238E27FC236}">
                  <a16:creationId xmlns:a16="http://schemas.microsoft.com/office/drawing/2014/main" id="{D8288499-89AD-457F-9F5E-E306E40E96B8}"/>
                </a:ext>
              </a:extLst>
            </p:cNvPr>
            <p:cNvSpPr/>
            <p:nvPr/>
          </p:nvSpPr>
          <p:spPr>
            <a:xfrm>
              <a:off x="4601471" y="1266009"/>
              <a:ext cx="98796" cy="122216"/>
            </a:xfrm>
            <a:custGeom>
              <a:avLst/>
              <a:gdLst/>
              <a:ahLst/>
              <a:cxnLst/>
              <a:rect l="l" t="t" r="r" b="b"/>
              <a:pathLst>
                <a:path w="3514" h="4347" extrusionOk="0">
                  <a:moveTo>
                    <a:pt x="3513" y="1"/>
                  </a:moveTo>
                  <a:lnTo>
                    <a:pt x="1" y="1989"/>
                  </a:lnTo>
                  <a:lnTo>
                    <a:pt x="2977" y="4347"/>
                  </a:lnTo>
                  <a:lnTo>
                    <a:pt x="3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91;p52">
              <a:extLst>
                <a:ext uri="{FF2B5EF4-FFF2-40B4-BE49-F238E27FC236}">
                  <a16:creationId xmlns:a16="http://schemas.microsoft.com/office/drawing/2014/main" id="{EB65D73C-DCC9-4DA2-8E47-A6BAB114F91E}"/>
                </a:ext>
              </a:extLst>
            </p:cNvPr>
            <p:cNvSpPr/>
            <p:nvPr/>
          </p:nvSpPr>
          <p:spPr>
            <a:xfrm>
              <a:off x="4600825" y="1300844"/>
              <a:ext cx="95085" cy="30477"/>
            </a:xfrm>
            <a:custGeom>
              <a:avLst/>
              <a:gdLst/>
              <a:ahLst/>
              <a:cxnLst/>
              <a:rect l="l" t="t" r="r" b="b"/>
              <a:pathLst>
                <a:path w="3382" h="1084" extrusionOk="0">
                  <a:moveTo>
                    <a:pt x="1310" y="0"/>
                  </a:moveTo>
                  <a:lnTo>
                    <a:pt x="0" y="738"/>
                  </a:lnTo>
                  <a:lnTo>
                    <a:pt x="452" y="1083"/>
                  </a:lnTo>
                  <a:lnTo>
                    <a:pt x="3250" y="108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92;p52">
              <a:extLst>
                <a:ext uri="{FF2B5EF4-FFF2-40B4-BE49-F238E27FC236}">
                  <a16:creationId xmlns:a16="http://schemas.microsoft.com/office/drawing/2014/main" id="{21D48754-6121-450B-891C-64A6D7344845}"/>
                </a:ext>
              </a:extLst>
            </p:cNvPr>
            <p:cNvSpPr/>
            <p:nvPr/>
          </p:nvSpPr>
          <p:spPr>
            <a:xfrm>
              <a:off x="4437448" y="1319906"/>
              <a:ext cx="271844" cy="272856"/>
            </a:xfrm>
            <a:custGeom>
              <a:avLst/>
              <a:gdLst/>
              <a:ahLst/>
              <a:cxnLst/>
              <a:rect l="l" t="t" r="r" b="b"/>
              <a:pathLst>
                <a:path w="9669" h="9705" extrusionOk="0">
                  <a:moveTo>
                    <a:pt x="4835" y="1"/>
                  </a:moveTo>
                  <a:cubicBezTo>
                    <a:pt x="2168" y="1"/>
                    <a:pt x="1" y="2179"/>
                    <a:pt x="1" y="4858"/>
                  </a:cubicBezTo>
                  <a:cubicBezTo>
                    <a:pt x="1" y="7537"/>
                    <a:pt x="2168" y="9704"/>
                    <a:pt x="4835" y="9704"/>
                  </a:cubicBezTo>
                  <a:cubicBezTo>
                    <a:pt x="7502" y="9692"/>
                    <a:pt x="9669" y="7537"/>
                    <a:pt x="9669" y="4858"/>
                  </a:cubicBezTo>
                  <a:cubicBezTo>
                    <a:pt x="9669" y="2179"/>
                    <a:pt x="7502" y="1"/>
                    <a:pt x="4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93;p52">
              <a:extLst>
                <a:ext uri="{FF2B5EF4-FFF2-40B4-BE49-F238E27FC236}">
                  <a16:creationId xmlns:a16="http://schemas.microsoft.com/office/drawing/2014/main" id="{66B4CB93-723D-47ED-9E90-EED50656EF63}"/>
                </a:ext>
              </a:extLst>
            </p:cNvPr>
            <p:cNvSpPr/>
            <p:nvPr/>
          </p:nvSpPr>
          <p:spPr>
            <a:xfrm>
              <a:off x="4556290" y="1319906"/>
              <a:ext cx="153002" cy="272856"/>
            </a:xfrm>
            <a:custGeom>
              <a:avLst/>
              <a:gdLst/>
              <a:ahLst/>
              <a:cxnLst/>
              <a:rect l="l" t="t" r="r" b="b"/>
              <a:pathLst>
                <a:path w="5442" h="9705" extrusionOk="0">
                  <a:moveTo>
                    <a:pt x="608" y="1"/>
                  </a:moveTo>
                  <a:cubicBezTo>
                    <a:pt x="393" y="1"/>
                    <a:pt x="191" y="13"/>
                    <a:pt x="0" y="48"/>
                  </a:cubicBezTo>
                  <a:cubicBezTo>
                    <a:pt x="2382" y="346"/>
                    <a:pt x="4215" y="2382"/>
                    <a:pt x="4215" y="4846"/>
                  </a:cubicBezTo>
                  <a:cubicBezTo>
                    <a:pt x="4215" y="7323"/>
                    <a:pt x="2382" y="9359"/>
                    <a:pt x="0" y="9657"/>
                  </a:cubicBezTo>
                  <a:cubicBezTo>
                    <a:pt x="191" y="9692"/>
                    <a:pt x="393" y="9704"/>
                    <a:pt x="608" y="9704"/>
                  </a:cubicBezTo>
                  <a:cubicBezTo>
                    <a:pt x="3275" y="9704"/>
                    <a:pt x="5442" y="7537"/>
                    <a:pt x="5442" y="4858"/>
                  </a:cubicBezTo>
                  <a:cubicBezTo>
                    <a:pt x="5442" y="2179"/>
                    <a:pt x="3275" y="1"/>
                    <a:pt x="608" y="1"/>
                  </a:cubicBezTo>
                  <a:close/>
                </a:path>
              </a:pathLst>
            </a:custGeom>
            <a:solidFill>
              <a:srgbClr val="FFFFF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94;p52">
              <a:extLst>
                <a:ext uri="{FF2B5EF4-FFF2-40B4-BE49-F238E27FC236}">
                  <a16:creationId xmlns:a16="http://schemas.microsoft.com/office/drawing/2014/main" id="{88A7BD58-162D-4C71-98F3-A1B7DD0C8256}"/>
                </a:ext>
              </a:extLst>
            </p:cNvPr>
            <p:cNvSpPr/>
            <p:nvPr/>
          </p:nvSpPr>
          <p:spPr>
            <a:xfrm>
              <a:off x="4437448" y="1408271"/>
              <a:ext cx="64299" cy="155701"/>
            </a:xfrm>
            <a:custGeom>
              <a:avLst/>
              <a:gdLst/>
              <a:ahLst/>
              <a:cxnLst/>
              <a:rect l="l" t="t" r="r" b="b"/>
              <a:pathLst>
                <a:path w="2287" h="5538" extrusionOk="0">
                  <a:moveTo>
                    <a:pt x="310" y="1"/>
                  </a:moveTo>
                  <a:cubicBezTo>
                    <a:pt x="120" y="537"/>
                    <a:pt x="1" y="1096"/>
                    <a:pt x="1" y="1692"/>
                  </a:cubicBezTo>
                  <a:cubicBezTo>
                    <a:pt x="1" y="3251"/>
                    <a:pt x="739" y="4644"/>
                    <a:pt x="1870" y="5537"/>
                  </a:cubicBezTo>
                  <a:lnTo>
                    <a:pt x="1965" y="5502"/>
                  </a:lnTo>
                  <a:cubicBezTo>
                    <a:pt x="1965" y="5502"/>
                    <a:pt x="2156" y="4716"/>
                    <a:pt x="1620" y="3894"/>
                  </a:cubicBezTo>
                  <a:cubicBezTo>
                    <a:pt x="1394" y="3549"/>
                    <a:pt x="2025" y="2751"/>
                    <a:pt x="2156" y="2144"/>
                  </a:cubicBezTo>
                  <a:cubicBezTo>
                    <a:pt x="2287" y="1525"/>
                    <a:pt x="1453" y="1572"/>
                    <a:pt x="1203" y="1370"/>
                  </a:cubicBezTo>
                  <a:cubicBezTo>
                    <a:pt x="953" y="1156"/>
                    <a:pt x="596" y="251"/>
                    <a:pt x="334" y="37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95;p52">
              <a:extLst>
                <a:ext uri="{FF2B5EF4-FFF2-40B4-BE49-F238E27FC236}">
                  <a16:creationId xmlns:a16="http://schemas.microsoft.com/office/drawing/2014/main" id="{783C045B-799A-475E-9236-DBECC98D8395}"/>
                </a:ext>
              </a:extLst>
            </p:cNvPr>
            <p:cNvSpPr/>
            <p:nvPr/>
          </p:nvSpPr>
          <p:spPr>
            <a:xfrm>
              <a:off x="4545241" y="1319906"/>
              <a:ext cx="155363" cy="100905"/>
            </a:xfrm>
            <a:custGeom>
              <a:avLst/>
              <a:gdLst/>
              <a:ahLst/>
              <a:cxnLst/>
              <a:rect l="l" t="t" r="r" b="b"/>
              <a:pathLst>
                <a:path w="5526" h="3589" extrusionOk="0">
                  <a:moveTo>
                    <a:pt x="1001" y="1"/>
                  </a:moveTo>
                  <a:cubicBezTo>
                    <a:pt x="834" y="1"/>
                    <a:pt x="655" y="13"/>
                    <a:pt x="489" y="36"/>
                  </a:cubicBezTo>
                  <a:cubicBezTo>
                    <a:pt x="489" y="36"/>
                    <a:pt x="1" y="536"/>
                    <a:pt x="334" y="1132"/>
                  </a:cubicBezTo>
                  <a:cubicBezTo>
                    <a:pt x="655" y="1727"/>
                    <a:pt x="1917" y="1227"/>
                    <a:pt x="2596" y="2132"/>
                  </a:cubicBezTo>
                  <a:cubicBezTo>
                    <a:pt x="2915" y="2560"/>
                    <a:pt x="3311" y="3588"/>
                    <a:pt x="4279" y="3588"/>
                  </a:cubicBezTo>
                  <a:cubicBezTo>
                    <a:pt x="4576" y="3588"/>
                    <a:pt x="4927" y="3491"/>
                    <a:pt x="5346" y="3251"/>
                  </a:cubicBezTo>
                  <a:lnTo>
                    <a:pt x="5525" y="3144"/>
                  </a:lnTo>
                  <a:cubicBezTo>
                    <a:pt x="4835" y="1310"/>
                    <a:pt x="3072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96;p52">
              <a:extLst>
                <a:ext uri="{FF2B5EF4-FFF2-40B4-BE49-F238E27FC236}">
                  <a16:creationId xmlns:a16="http://schemas.microsoft.com/office/drawing/2014/main" id="{B5DAE9ED-921C-4B38-85FD-F4BF15B6DB4C}"/>
                </a:ext>
              </a:extLst>
            </p:cNvPr>
            <p:cNvSpPr/>
            <p:nvPr/>
          </p:nvSpPr>
          <p:spPr>
            <a:xfrm>
              <a:off x="4573019" y="1531246"/>
              <a:ext cx="107821" cy="61178"/>
            </a:xfrm>
            <a:custGeom>
              <a:avLst/>
              <a:gdLst/>
              <a:ahLst/>
              <a:cxnLst/>
              <a:rect l="l" t="t" r="r" b="b"/>
              <a:pathLst>
                <a:path w="3835" h="2176" extrusionOk="0">
                  <a:moveTo>
                    <a:pt x="2822" y="0"/>
                  </a:moveTo>
                  <a:cubicBezTo>
                    <a:pt x="2291" y="0"/>
                    <a:pt x="2241" y="846"/>
                    <a:pt x="1317" y="846"/>
                  </a:cubicBezTo>
                  <a:cubicBezTo>
                    <a:pt x="1166" y="846"/>
                    <a:pt x="991" y="823"/>
                    <a:pt x="787" y="770"/>
                  </a:cubicBezTo>
                  <a:cubicBezTo>
                    <a:pt x="739" y="758"/>
                    <a:pt x="693" y="753"/>
                    <a:pt x="651" y="753"/>
                  </a:cubicBezTo>
                  <a:cubicBezTo>
                    <a:pt x="66" y="753"/>
                    <a:pt x="23" y="1839"/>
                    <a:pt x="1" y="2128"/>
                  </a:cubicBezTo>
                  <a:lnTo>
                    <a:pt x="1" y="2175"/>
                  </a:lnTo>
                  <a:lnTo>
                    <a:pt x="13" y="2175"/>
                  </a:lnTo>
                  <a:cubicBezTo>
                    <a:pt x="1561" y="2175"/>
                    <a:pt x="2942" y="1449"/>
                    <a:pt x="3835" y="294"/>
                  </a:cubicBezTo>
                  <a:lnTo>
                    <a:pt x="3823" y="294"/>
                  </a:lnTo>
                  <a:cubicBezTo>
                    <a:pt x="3823" y="294"/>
                    <a:pt x="3829" y="299"/>
                    <a:pt x="3820" y="299"/>
                  </a:cubicBezTo>
                  <a:cubicBezTo>
                    <a:pt x="3796" y="299"/>
                    <a:pt x="3668" y="268"/>
                    <a:pt x="3049" y="44"/>
                  </a:cubicBezTo>
                  <a:cubicBezTo>
                    <a:pt x="2964" y="14"/>
                    <a:pt x="2889" y="0"/>
                    <a:pt x="2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197;p52">
              <a:extLst>
                <a:ext uri="{FF2B5EF4-FFF2-40B4-BE49-F238E27FC236}">
                  <a16:creationId xmlns:a16="http://schemas.microsoft.com/office/drawing/2014/main" id="{632DE957-DD2C-4689-9A5D-8AD1467396BB}"/>
                </a:ext>
              </a:extLst>
            </p:cNvPr>
            <p:cNvSpPr/>
            <p:nvPr/>
          </p:nvSpPr>
          <p:spPr>
            <a:xfrm>
              <a:off x="4573019" y="1592396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BAEB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198;p52">
              <a:extLst>
                <a:ext uri="{FF2B5EF4-FFF2-40B4-BE49-F238E27FC236}">
                  <a16:creationId xmlns:a16="http://schemas.microsoft.com/office/drawing/2014/main" id="{91C83CE6-2236-4171-BF35-AFD0CD83C52D}"/>
                </a:ext>
              </a:extLst>
            </p:cNvPr>
            <p:cNvSpPr/>
            <p:nvPr/>
          </p:nvSpPr>
          <p:spPr>
            <a:xfrm>
              <a:off x="4572035" y="1531134"/>
              <a:ext cx="108327" cy="61291"/>
            </a:xfrm>
            <a:custGeom>
              <a:avLst/>
              <a:gdLst/>
              <a:ahLst/>
              <a:cxnLst/>
              <a:rect l="l" t="t" r="r" b="b"/>
              <a:pathLst>
                <a:path w="3853" h="2180" extrusionOk="0">
                  <a:moveTo>
                    <a:pt x="2846" y="0"/>
                  </a:moveTo>
                  <a:cubicBezTo>
                    <a:pt x="2191" y="989"/>
                    <a:pt x="1191" y="1727"/>
                    <a:pt x="12" y="2024"/>
                  </a:cubicBezTo>
                  <a:cubicBezTo>
                    <a:pt x="12" y="2072"/>
                    <a:pt x="12" y="2108"/>
                    <a:pt x="0" y="2132"/>
                  </a:cubicBezTo>
                  <a:lnTo>
                    <a:pt x="0" y="2179"/>
                  </a:lnTo>
                  <a:lnTo>
                    <a:pt x="12" y="2179"/>
                  </a:lnTo>
                  <a:cubicBezTo>
                    <a:pt x="1570" y="2179"/>
                    <a:pt x="2961" y="1431"/>
                    <a:pt x="3842" y="303"/>
                  </a:cubicBezTo>
                  <a:lnTo>
                    <a:pt x="3842" y="303"/>
                  </a:lnTo>
                  <a:cubicBezTo>
                    <a:pt x="3842" y="303"/>
                    <a:pt x="3843" y="303"/>
                    <a:pt x="3843" y="303"/>
                  </a:cubicBezTo>
                  <a:cubicBezTo>
                    <a:pt x="3852" y="303"/>
                    <a:pt x="3846" y="298"/>
                    <a:pt x="3846" y="298"/>
                  </a:cubicBezTo>
                  <a:lnTo>
                    <a:pt x="3846" y="298"/>
                  </a:lnTo>
                  <a:cubicBezTo>
                    <a:pt x="3845" y="300"/>
                    <a:pt x="3843" y="301"/>
                    <a:pt x="3842" y="303"/>
                  </a:cubicBezTo>
                  <a:lnTo>
                    <a:pt x="3842" y="303"/>
                  </a:lnTo>
                  <a:cubicBezTo>
                    <a:pt x="3816" y="302"/>
                    <a:pt x="3682" y="270"/>
                    <a:pt x="3060" y="48"/>
                  </a:cubicBezTo>
                  <a:cubicBezTo>
                    <a:pt x="2989" y="24"/>
                    <a:pt x="2917" y="0"/>
                    <a:pt x="2846" y="0"/>
                  </a:cubicBezTo>
                  <a:close/>
                </a:path>
              </a:pathLst>
            </a:custGeom>
            <a:solidFill>
              <a:srgbClr val="FFFFF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199;p52">
              <a:extLst>
                <a:ext uri="{FF2B5EF4-FFF2-40B4-BE49-F238E27FC236}">
                  <a16:creationId xmlns:a16="http://schemas.microsoft.com/office/drawing/2014/main" id="{8144ED66-BFFD-4FD3-89AB-80D506D995CF}"/>
                </a:ext>
              </a:extLst>
            </p:cNvPr>
            <p:cNvSpPr/>
            <p:nvPr/>
          </p:nvSpPr>
          <p:spPr>
            <a:xfrm>
              <a:off x="4561323" y="1320243"/>
              <a:ext cx="2362" cy="28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0" y="1"/>
                  </a:moveTo>
                  <a:lnTo>
                    <a:pt x="83" y="1"/>
                  </a:lnTo>
                  <a:close/>
                </a:path>
              </a:pathLst>
            </a:custGeom>
            <a:solidFill>
              <a:srgbClr val="BAEB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200;p52">
              <a:extLst>
                <a:ext uri="{FF2B5EF4-FFF2-40B4-BE49-F238E27FC236}">
                  <a16:creationId xmlns:a16="http://schemas.microsoft.com/office/drawing/2014/main" id="{14B1B37A-35E0-4A6A-89A7-84D8E80BB627}"/>
                </a:ext>
              </a:extLst>
            </p:cNvPr>
            <p:cNvSpPr/>
            <p:nvPr/>
          </p:nvSpPr>
          <p:spPr>
            <a:xfrm>
              <a:off x="4558961" y="1320243"/>
              <a:ext cx="1040" cy="28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lnTo>
                    <a:pt x="1" y="1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BAEB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201;p52">
              <a:extLst>
                <a:ext uri="{FF2B5EF4-FFF2-40B4-BE49-F238E27FC236}">
                  <a16:creationId xmlns:a16="http://schemas.microsoft.com/office/drawing/2014/main" id="{8177F617-303C-40A2-A082-96B5A723EC3F}"/>
                </a:ext>
              </a:extLst>
            </p:cNvPr>
            <p:cNvSpPr/>
            <p:nvPr/>
          </p:nvSpPr>
          <p:spPr>
            <a:xfrm>
              <a:off x="4565315" y="1319906"/>
              <a:ext cx="2727" cy="28"/>
            </a:xfrm>
            <a:custGeom>
              <a:avLst/>
              <a:gdLst/>
              <a:ahLst/>
              <a:cxnLst/>
              <a:rect l="l" t="t" r="r" b="b"/>
              <a:pathLst>
                <a:path w="97" h="1" extrusionOk="0">
                  <a:moveTo>
                    <a:pt x="1" y="1"/>
                  </a:moveTo>
                  <a:lnTo>
                    <a:pt x="96" y="1"/>
                  </a:lnTo>
                  <a:close/>
                </a:path>
              </a:pathLst>
            </a:custGeom>
            <a:solidFill>
              <a:srgbClr val="BAEB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202;p52">
              <a:extLst>
                <a:ext uri="{FF2B5EF4-FFF2-40B4-BE49-F238E27FC236}">
                  <a16:creationId xmlns:a16="http://schemas.microsoft.com/office/drawing/2014/main" id="{E9068714-3E32-412F-A96A-A7BEDD008082}"/>
                </a:ext>
              </a:extLst>
            </p:cNvPr>
            <p:cNvSpPr/>
            <p:nvPr/>
          </p:nvSpPr>
          <p:spPr>
            <a:xfrm>
              <a:off x="4568998" y="1319906"/>
              <a:ext cx="4386" cy="28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1" y="1"/>
                  </a:moveTo>
                  <a:lnTo>
                    <a:pt x="156" y="1"/>
                  </a:lnTo>
                  <a:close/>
                </a:path>
              </a:pathLst>
            </a:custGeom>
            <a:solidFill>
              <a:srgbClr val="BAEB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203;p52">
              <a:extLst>
                <a:ext uri="{FF2B5EF4-FFF2-40B4-BE49-F238E27FC236}">
                  <a16:creationId xmlns:a16="http://schemas.microsoft.com/office/drawing/2014/main" id="{828085F3-6711-4B81-9FFB-71FE9FFC7F85}"/>
                </a:ext>
              </a:extLst>
            </p:cNvPr>
            <p:cNvSpPr/>
            <p:nvPr/>
          </p:nvSpPr>
          <p:spPr>
            <a:xfrm>
              <a:off x="4558287" y="1319906"/>
              <a:ext cx="142318" cy="99780"/>
            </a:xfrm>
            <a:custGeom>
              <a:avLst/>
              <a:gdLst/>
              <a:ahLst/>
              <a:cxnLst/>
              <a:rect l="l" t="t" r="r" b="b"/>
              <a:pathLst>
                <a:path w="5062" h="3549" extrusionOk="0">
                  <a:moveTo>
                    <a:pt x="13" y="1"/>
                  </a:moveTo>
                  <a:cubicBezTo>
                    <a:pt x="13" y="1"/>
                    <a:pt x="13" y="13"/>
                    <a:pt x="1" y="13"/>
                  </a:cubicBezTo>
                  <a:cubicBezTo>
                    <a:pt x="1918" y="298"/>
                    <a:pt x="3478" y="1703"/>
                    <a:pt x="3978" y="3549"/>
                  </a:cubicBezTo>
                  <a:cubicBezTo>
                    <a:pt x="4228" y="3513"/>
                    <a:pt x="4525" y="3406"/>
                    <a:pt x="4882" y="3215"/>
                  </a:cubicBezTo>
                  <a:lnTo>
                    <a:pt x="5061" y="3144"/>
                  </a:lnTo>
                  <a:cubicBezTo>
                    <a:pt x="4371" y="1310"/>
                    <a:pt x="2608" y="1"/>
                    <a:pt x="537" y="1"/>
                  </a:cubicBezTo>
                  <a:close/>
                </a:path>
              </a:pathLst>
            </a:custGeom>
            <a:solidFill>
              <a:srgbClr val="FFFFF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204;p52">
              <a:extLst>
                <a:ext uri="{FF2B5EF4-FFF2-40B4-BE49-F238E27FC236}">
                  <a16:creationId xmlns:a16="http://schemas.microsoft.com/office/drawing/2014/main" id="{FE0949CA-0350-4F29-8812-1BF770F80C55}"/>
                </a:ext>
              </a:extLst>
            </p:cNvPr>
            <p:cNvSpPr/>
            <p:nvPr/>
          </p:nvSpPr>
          <p:spPr>
            <a:xfrm>
              <a:off x="4511110" y="1415637"/>
              <a:ext cx="51900" cy="31826"/>
            </a:xfrm>
            <a:custGeom>
              <a:avLst/>
              <a:gdLst/>
              <a:ahLst/>
              <a:cxnLst/>
              <a:rect l="l" t="t" r="r" b="b"/>
              <a:pathLst>
                <a:path w="1846" h="1132" extrusionOk="0">
                  <a:moveTo>
                    <a:pt x="917" y="1"/>
                  </a:moveTo>
                  <a:cubicBezTo>
                    <a:pt x="417" y="1"/>
                    <a:pt x="0" y="418"/>
                    <a:pt x="0" y="930"/>
                  </a:cubicBezTo>
                  <a:cubicBezTo>
                    <a:pt x="0" y="1049"/>
                    <a:pt x="83" y="1132"/>
                    <a:pt x="203" y="1132"/>
                  </a:cubicBezTo>
                  <a:cubicBezTo>
                    <a:pt x="322" y="1132"/>
                    <a:pt x="417" y="1049"/>
                    <a:pt x="417" y="930"/>
                  </a:cubicBezTo>
                  <a:cubicBezTo>
                    <a:pt x="417" y="644"/>
                    <a:pt x="631" y="418"/>
                    <a:pt x="917" y="418"/>
                  </a:cubicBezTo>
                  <a:cubicBezTo>
                    <a:pt x="1203" y="418"/>
                    <a:pt x="1429" y="644"/>
                    <a:pt x="1429" y="930"/>
                  </a:cubicBezTo>
                  <a:cubicBezTo>
                    <a:pt x="1429" y="1049"/>
                    <a:pt x="1512" y="1132"/>
                    <a:pt x="1631" y="1132"/>
                  </a:cubicBezTo>
                  <a:cubicBezTo>
                    <a:pt x="1750" y="1132"/>
                    <a:pt x="1846" y="1037"/>
                    <a:pt x="1846" y="930"/>
                  </a:cubicBezTo>
                  <a:cubicBezTo>
                    <a:pt x="1846" y="418"/>
                    <a:pt x="1429" y="1"/>
                    <a:pt x="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205;p52">
              <a:extLst>
                <a:ext uri="{FF2B5EF4-FFF2-40B4-BE49-F238E27FC236}">
                  <a16:creationId xmlns:a16="http://schemas.microsoft.com/office/drawing/2014/main" id="{EA4AD724-01B0-48CC-8A7D-D3EE1B5A4E56}"/>
                </a:ext>
              </a:extLst>
            </p:cNvPr>
            <p:cNvSpPr/>
            <p:nvPr/>
          </p:nvSpPr>
          <p:spPr>
            <a:xfrm>
              <a:off x="4583393" y="1415637"/>
              <a:ext cx="51928" cy="31826"/>
            </a:xfrm>
            <a:custGeom>
              <a:avLst/>
              <a:gdLst/>
              <a:ahLst/>
              <a:cxnLst/>
              <a:rect l="l" t="t" r="r" b="b"/>
              <a:pathLst>
                <a:path w="1847" h="1132" extrusionOk="0">
                  <a:moveTo>
                    <a:pt x="918" y="1"/>
                  </a:moveTo>
                  <a:cubicBezTo>
                    <a:pt x="418" y="1"/>
                    <a:pt x="1" y="418"/>
                    <a:pt x="1" y="930"/>
                  </a:cubicBezTo>
                  <a:cubicBezTo>
                    <a:pt x="1" y="1049"/>
                    <a:pt x="84" y="1132"/>
                    <a:pt x="203" y="1132"/>
                  </a:cubicBezTo>
                  <a:cubicBezTo>
                    <a:pt x="322" y="1132"/>
                    <a:pt x="418" y="1049"/>
                    <a:pt x="418" y="930"/>
                  </a:cubicBezTo>
                  <a:cubicBezTo>
                    <a:pt x="418" y="644"/>
                    <a:pt x="644" y="418"/>
                    <a:pt x="918" y="418"/>
                  </a:cubicBezTo>
                  <a:cubicBezTo>
                    <a:pt x="1203" y="418"/>
                    <a:pt x="1430" y="644"/>
                    <a:pt x="1430" y="930"/>
                  </a:cubicBezTo>
                  <a:cubicBezTo>
                    <a:pt x="1430" y="1049"/>
                    <a:pt x="1513" y="1132"/>
                    <a:pt x="1632" y="1132"/>
                  </a:cubicBezTo>
                  <a:cubicBezTo>
                    <a:pt x="1751" y="1132"/>
                    <a:pt x="1846" y="1037"/>
                    <a:pt x="1846" y="930"/>
                  </a:cubicBezTo>
                  <a:cubicBezTo>
                    <a:pt x="1846" y="418"/>
                    <a:pt x="1430" y="1"/>
                    <a:pt x="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206;p52">
              <a:extLst>
                <a:ext uri="{FF2B5EF4-FFF2-40B4-BE49-F238E27FC236}">
                  <a16:creationId xmlns:a16="http://schemas.microsoft.com/office/drawing/2014/main" id="{6D0FD90A-E71B-406A-99B3-C92F35EF476B}"/>
                </a:ext>
              </a:extLst>
            </p:cNvPr>
            <p:cNvSpPr/>
            <p:nvPr/>
          </p:nvSpPr>
          <p:spPr>
            <a:xfrm>
              <a:off x="4515439" y="1468522"/>
              <a:ext cx="115525" cy="57608"/>
            </a:xfrm>
            <a:custGeom>
              <a:avLst/>
              <a:gdLst/>
              <a:ahLst/>
              <a:cxnLst/>
              <a:rect l="l" t="t" r="r" b="b"/>
              <a:pathLst>
                <a:path w="4109" h="2049" extrusionOk="0">
                  <a:moveTo>
                    <a:pt x="1" y="1"/>
                  </a:moveTo>
                  <a:cubicBezTo>
                    <a:pt x="1" y="1132"/>
                    <a:pt x="930" y="2049"/>
                    <a:pt x="2061" y="2049"/>
                  </a:cubicBezTo>
                  <a:cubicBezTo>
                    <a:pt x="3192" y="2049"/>
                    <a:pt x="4109" y="1132"/>
                    <a:pt x="4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207;p52">
              <a:extLst>
                <a:ext uri="{FF2B5EF4-FFF2-40B4-BE49-F238E27FC236}">
                  <a16:creationId xmlns:a16="http://schemas.microsoft.com/office/drawing/2014/main" id="{EFCBB9DC-26DB-4189-A610-8DB6DD6B68EB}"/>
                </a:ext>
              </a:extLst>
            </p:cNvPr>
            <p:cNvSpPr/>
            <p:nvPr/>
          </p:nvSpPr>
          <p:spPr>
            <a:xfrm>
              <a:off x="4531184" y="1495259"/>
              <a:ext cx="84373" cy="30870"/>
            </a:xfrm>
            <a:custGeom>
              <a:avLst/>
              <a:gdLst/>
              <a:ahLst/>
              <a:cxnLst/>
              <a:rect l="l" t="t" r="r" b="b"/>
              <a:pathLst>
                <a:path w="3001" h="1098" extrusionOk="0">
                  <a:moveTo>
                    <a:pt x="1509" y="1"/>
                  </a:moveTo>
                  <a:cubicBezTo>
                    <a:pt x="677" y="1"/>
                    <a:pt x="78" y="389"/>
                    <a:pt x="1" y="443"/>
                  </a:cubicBezTo>
                  <a:cubicBezTo>
                    <a:pt x="370" y="848"/>
                    <a:pt x="905" y="1098"/>
                    <a:pt x="1501" y="1098"/>
                  </a:cubicBezTo>
                  <a:cubicBezTo>
                    <a:pt x="2096" y="1098"/>
                    <a:pt x="2632" y="848"/>
                    <a:pt x="3001" y="443"/>
                  </a:cubicBezTo>
                  <a:cubicBezTo>
                    <a:pt x="2466" y="111"/>
                    <a:pt x="1954" y="1"/>
                    <a:pt x="1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208;p52">
              <a:extLst>
                <a:ext uri="{FF2B5EF4-FFF2-40B4-BE49-F238E27FC236}">
                  <a16:creationId xmlns:a16="http://schemas.microsoft.com/office/drawing/2014/main" id="{494367B2-42EF-48C7-BB69-F3BD9ACCA9FA}"/>
                </a:ext>
              </a:extLst>
            </p:cNvPr>
            <p:cNvSpPr/>
            <p:nvPr/>
          </p:nvSpPr>
          <p:spPr>
            <a:xfrm>
              <a:off x="4460896" y="1260667"/>
              <a:ext cx="11724" cy="21789"/>
            </a:xfrm>
            <a:custGeom>
              <a:avLst/>
              <a:gdLst/>
              <a:ahLst/>
              <a:cxnLst/>
              <a:rect l="l" t="t" r="r" b="b"/>
              <a:pathLst>
                <a:path w="417" h="775" extrusionOk="0">
                  <a:moveTo>
                    <a:pt x="203" y="0"/>
                  </a:moveTo>
                  <a:cubicBezTo>
                    <a:pt x="84" y="0"/>
                    <a:pt x="0" y="84"/>
                    <a:pt x="0" y="203"/>
                  </a:cubicBezTo>
                  <a:lnTo>
                    <a:pt x="0" y="560"/>
                  </a:lnTo>
                  <a:cubicBezTo>
                    <a:pt x="0" y="679"/>
                    <a:pt x="84" y="774"/>
                    <a:pt x="203" y="774"/>
                  </a:cubicBezTo>
                  <a:cubicBezTo>
                    <a:pt x="322" y="774"/>
                    <a:pt x="417" y="679"/>
                    <a:pt x="417" y="560"/>
                  </a:cubicBezTo>
                  <a:lnTo>
                    <a:pt x="417" y="203"/>
                  </a:lnTo>
                  <a:cubicBezTo>
                    <a:pt x="417" y="84"/>
                    <a:pt x="322" y="0"/>
                    <a:pt x="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209;p52">
              <a:extLst>
                <a:ext uri="{FF2B5EF4-FFF2-40B4-BE49-F238E27FC236}">
                  <a16:creationId xmlns:a16="http://schemas.microsoft.com/office/drawing/2014/main" id="{7B92CCFB-B6FA-405F-AD61-8EBC0F4B4E8B}"/>
                </a:ext>
              </a:extLst>
            </p:cNvPr>
            <p:cNvSpPr/>
            <p:nvPr/>
          </p:nvSpPr>
          <p:spPr>
            <a:xfrm>
              <a:off x="4432781" y="1276833"/>
              <a:ext cx="22098" cy="16672"/>
            </a:xfrm>
            <a:custGeom>
              <a:avLst/>
              <a:gdLst/>
              <a:ahLst/>
              <a:cxnLst/>
              <a:rect l="l" t="t" r="r" b="b"/>
              <a:pathLst>
                <a:path w="786" h="593" extrusionOk="0">
                  <a:moveTo>
                    <a:pt x="226" y="1"/>
                  </a:moveTo>
                  <a:cubicBezTo>
                    <a:pt x="161" y="1"/>
                    <a:pt x="98" y="35"/>
                    <a:pt x="60" y="104"/>
                  </a:cubicBezTo>
                  <a:cubicBezTo>
                    <a:pt x="0" y="211"/>
                    <a:pt x="24" y="330"/>
                    <a:pt x="131" y="390"/>
                  </a:cubicBezTo>
                  <a:lnTo>
                    <a:pt x="441" y="568"/>
                  </a:lnTo>
                  <a:cubicBezTo>
                    <a:pt x="476" y="580"/>
                    <a:pt x="524" y="592"/>
                    <a:pt x="548" y="592"/>
                  </a:cubicBezTo>
                  <a:cubicBezTo>
                    <a:pt x="619" y="592"/>
                    <a:pt x="703" y="556"/>
                    <a:pt x="726" y="497"/>
                  </a:cubicBezTo>
                  <a:cubicBezTo>
                    <a:pt x="786" y="390"/>
                    <a:pt x="762" y="271"/>
                    <a:pt x="655" y="211"/>
                  </a:cubicBezTo>
                  <a:lnTo>
                    <a:pt x="333" y="32"/>
                  </a:lnTo>
                  <a:cubicBezTo>
                    <a:pt x="299" y="11"/>
                    <a:pt x="262" y="1"/>
                    <a:pt x="2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210;p52">
              <a:extLst>
                <a:ext uri="{FF2B5EF4-FFF2-40B4-BE49-F238E27FC236}">
                  <a16:creationId xmlns:a16="http://schemas.microsoft.com/office/drawing/2014/main" id="{81733998-0D89-4723-B901-55A6E72EF816}"/>
                </a:ext>
              </a:extLst>
            </p:cNvPr>
            <p:cNvSpPr/>
            <p:nvPr/>
          </p:nvSpPr>
          <p:spPr>
            <a:xfrm>
              <a:off x="4433090" y="1303037"/>
              <a:ext cx="22127" cy="16897"/>
            </a:xfrm>
            <a:custGeom>
              <a:avLst/>
              <a:gdLst/>
              <a:ahLst/>
              <a:cxnLst/>
              <a:rect l="l" t="t" r="r" b="b"/>
              <a:pathLst>
                <a:path w="787" h="601" extrusionOk="0">
                  <a:moveTo>
                    <a:pt x="551" y="0"/>
                  </a:moveTo>
                  <a:cubicBezTo>
                    <a:pt x="518" y="0"/>
                    <a:pt x="484" y="10"/>
                    <a:pt x="453" y="29"/>
                  </a:cubicBezTo>
                  <a:lnTo>
                    <a:pt x="132" y="208"/>
                  </a:lnTo>
                  <a:cubicBezTo>
                    <a:pt x="25" y="279"/>
                    <a:pt x="1" y="398"/>
                    <a:pt x="61" y="493"/>
                  </a:cubicBezTo>
                  <a:cubicBezTo>
                    <a:pt x="96" y="553"/>
                    <a:pt x="168" y="601"/>
                    <a:pt x="239" y="601"/>
                  </a:cubicBezTo>
                  <a:cubicBezTo>
                    <a:pt x="287" y="601"/>
                    <a:pt x="311" y="589"/>
                    <a:pt x="346" y="577"/>
                  </a:cubicBezTo>
                  <a:lnTo>
                    <a:pt x="656" y="398"/>
                  </a:lnTo>
                  <a:cubicBezTo>
                    <a:pt x="763" y="327"/>
                    <a:pt x="787" y="208"/>
                    <a:pt x="727" y="113"/>
                  </a:cubicBezTo>
                  <a:cubicBezTo>
                    <a:pt x="687" y="40"/>
                    <a:pt x="620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11;p52">
              <a:extLst>
                <a:ext uri="{FF2B5EF4-FFF2-40B4-BE49-F238E27FC236}">
                  <a16:creationId xmlns:a16="http://schemas.microsoft.com/office/drawing/2014/main" id="{93A15220-F1EC-4F0D-ABA2-D07E1BE573D1}"/>
                </a:ext>
              </a:extLst>
            </p:cNvPr>
            <p:cNvSpPr/>
            <p:nvPr/>
          </p:nvSpPr>
          <p:spPr>
            <a:xfrm>
              <a:off x="4461571" y="1313552"/>
              <a:ext cx="11724" cy="21789"/>
            </a:xfrm>
            <a:custGeom>
              <a:avLst/>
              <a:gdLst/>
              <a:ahLst/>
              <a:cxnLst/>
              <a:rect l="l" t="t" r="r" b="b"/>
              <a:pathLst>
                <a:path w="417" h="775" extrusionOk="0">
                  <a:moveTo>
                    <a:pt x="214" y="0"/>
                  </a:moveTo>
                  <a:cubicBezTo>
                    <a:pt x="95" y="0"/>
                    <a:pt x="0" y="96"/>
                    <a:pt x="0" y="215"/>
                  </a:cubicBezTo>
                  <a:lnTo>
                    <a:pt x="0" y="572"/>
                  </a:lnTo>
                  <a:cubicBezTo>
                    <a:pt x="0" y="691"/>
                    <a:pt x="95" y="774"/>
                    <a:pt x="214" y="774"/>
                  </a:cubicBezTo>
                  <a:cubicBezTo>
                    <a:pt x="333" y="774"/>
                    <a:pt x="417" y="691"/>
                    <a:pt x="417" y="572"/>
                  </a:cubicBezTo>
                  <a:lnTo>
                    <a:pt x="417" y="215"/>
                  </a:lnTo>
                  <a:cubicBezTo>
                    <a:pt x="417" y="96"/>
                    <a:pt x="333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12;p52">
              <a:extLst>
                <a:ext uri="{FF2B5EF4-FFF2-40B4-BE49-F238E27FC236}">
                  <a16:creationId xmlns:a16="http://schemas.microsoft.com/office/drawing/2014/main" id="{EC98371A-9DCC-45B5-8369-F1C5CF5857B5}"/>
                </a:ext>
              </a:extLst>
            </p:cNvPr>
            <p:cNvSpPr/>
            <p:nvPr/>
          </p:nvSpPr>
          <p:spPr>
            <a:xfrm>
              <a:off x="4479312" y="1302278"/>
              <a:ext cx="22098" cy="16981"/>
            </a:xfrm>
            <a:custGeom>
              <a:avLst/>
              <a:gdLst/>
              <a:ahLst/>
              <a:cxnLst/>
              <a:rect l="l" t="t" r="r" b="b"/>
              <a:pathLst>
                <a:path w="786" h="604" extrusionOk="0">
                  <a:moveTo>
                    <a:pt x="223" y="0"/>
                  </a:moveTo>
                  <a:cubicBezTo>
                    <a:pt x="155" y="0"/>
                    <a:pt x="90" y="35"/>
                    <a:pt x="60" y="104"/>
                  </a:cubicBezTo>
                  <a:cubicBezTo>
                    <a:pt x="0" y="211"/>
                    <a:pt x="24" y="330"/>
                    <a:pt x="131" y="390"/>
                  </a:cubicBezTo>
                  <a:lnTo>
                    <a:pt x="441" y="568"/>
                  </a:lnTo>
                  <a:cubicBezTo>
                    <a:pt x="476" y="580"/>
                    <a:pt x="512" y="604"/>
                    <a:pt x="548" y="604"/>
                  </a:cubicBezTo>
                  <a:cubicBezTo>
                    <a:pt x="619" y="604"/>
                    <a:pt x="679" y="568"/>
                    <a:pt x="726" y="497"/>
                  </a:cubicBezTo>
                  <a:cubicBezTo>
                    <a:pt x="786" y="390"/>
                    <a:pt x="750" y="270"/>
                    <a:pt x="655" y="211"/>
                  </a:cubicBezTo>
                  <a:lnTo>
                    <a:pt x="333" y="32"/>
                  </a:lnTo>
                  <a:cubicBezTo>
                    <a:pt x="299" y="11"/>
                    <a:pt x="261" y="0"/>
                    <a:pt x="2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13;p52">
              <a:extLst>
                <a:ext uri="{FF2B5EF4-FFF2-40B4-BE49-F238E27FC236}">
                  <a16:creationId xmlns:a16="http://schemas.microsoft.com/office/drawing/2014/main" id="{05814F2D-6AF2-4BD8-B355-41474E57E337}"/>
                </a:ext>
              </a:extLst>
            </p:cNvPr>
            <p:cNvSpPr/>
            <p:nvPr/>
          </p:nvSpPr>
          <p:spPr>
            <a:xfrm>
              <a:off x="4478637" y="1275906"/>
              <a:ext cx="22127" cy="16925"/>
            </a:xfrm>
            <a:custGeom>
              <a:avLst/>
              <a:gdLst/>
              <a:ahLst/>
              <a:cxnLst/>
              <a:rect l="l" t="t" r="r" b="b"/>
              <a:pathLst>
                <a:path w="787" h="602" extrusionOk="0">
                  <a:moveTo>
                    <a:pt x="561" y="1"/>
                  </a:moveTo>
                  <a:cubicBezTo>
                    <a:pt x="525" y="1"/>
                    <a:pt x="488" y="10"/>
                    <a:pt x="453" y="30"/>
                  </a:cubicBezTo>
                  <a:lnTo>
                    <a:pt x="131" y="208"/>
                  </a:lnTo>
                  <a:cubicBezTo>
                    <a:pt x="36" y="268"/>
                    <a:pt x="0" y="387"/>
                    <a:pt x="60" y="494"/>
                  </a:cubicBezTo>
                  <a:cubicBezTo>
                    <a:pt x="95" y="554"/>
                    <a:pt x="167" y="601"/>
                    <a:pt x="238" y="601"/>
                  </a:cubicBezTo>
                  <a:cubicBezTo>
                    <a:pt x="274" y="601"/>
                    <a:pt x="322" y="601"/>
                    <a:pt x="346" y="566"/>
                  </a:cubicBezTo>
                  <a:lnTo>
                    <a:pt x="655" y="387"/>
                  </a:lnTo>
                  <a:cubicBezTo>
                    <a:pt x="762" y="327"/>
                    <a:pt x="786" y="208"/>
                    <a:pt x="727" y="101"/>
                  </a:cubicBezTo>
                  <a:cubicBezTo>
                    <a:pt x="695" y="38"/>
                    <a:pt x="631" y="1"/>
                    <a:pt x="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14;p52">
              <a:extLst>
                <a:ext uri="{FF2B5EF4-FFF2-40B4-BE49-F238E27FC236}">
                  <a16:creationId xmlns:a16="http://schemas.microsoft.com/office/drawing/2014/main" id="{8F731DD9-30FB-4A01-B02F-9546AA3634BE}"/>
                </a:ext>
              </a:extLst>
            </p:cNvPr>
            <p:cNvSpPr/>
            <p:nvPr/>
          </p:nvSpPr>
          <p:spPr>
            <a:xfrm>
              <a:off x="4733021" y="1584693"/>
              <a:ext cx="11752" cy="21789"/>
            </a:xfrm>
            <a:custGeom>
              <a:avLst/>
              <a:gdLst/>
              <a:ahLst/>
              <a:cxnLst/>
              <a:rect l="l" t="t" r="r" b="b"/>
              <a:pathLst>
                <a:path w="418" h="775" extrusionOk="0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lnTo>
                    <a:pt x="1" y="572"/>
                  </a:lnTo>
                  <a:cubicBezTo>
                    <a:pt x="1" y="691"/>
                    <a:pt x="96" y="774"/>
                    <a:pt x="215" y="774"/>
                  </a:cubicBezTo>
                  <a:cubicBezTo>
                    <a:pt x="322" y="774"/>
                    <a:pt x="418" y="691"/>
                    <a:pt x="418" y="572"/>
                  </a:cubicBezTo>
                  <a:lnTo>
                    <a:pt x="418" y="215"/>
                  </a:lnTo>
                  <a:cubicBezTo>
                    <a:pt x="418" y="96"/>
                    <a:pt x="334" y="0"/>
                    <a:pt x="2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215;p52">
              <a:extLst>
                <a:ext uri="{FF2B5EF4-FFF2-40B4-BE49-F238E27FC236}">
                  <a16:creationId xmlns:a16="http://schemas.microsoft.com/office/drawing/2014/main" id="{365D5BE7-E0E8-4724-A9DE-E7D0206D8429}"/>
                </a:ext>
              </a:extLst>
            </p:cNvPr>
            <p:cNvSpPr/>
            <p:nvPr/>
          </p:nvSpPr>
          <p:spPr>
            <a:xfrm>
              <a:off x="4705244" y="1600634"/>
              <a:ext cx="22127" cy="16897"/>
            </a:xfrm>
            <a:custGeom>
              <a:avLst/>
              <a:gdLst/>
              <a:ahLst/>
              <a:cxnLst/>
              <a:rect l="l" t="t" r="r" b="b"/>
              <a:pathLst>
                <a:path w="787" h="601" extrusionOk="0">
                  <a:moveTo>
                    <a:pt x="234" y="0"/>
                  </a:moveTo>
                  <a:cubicBezTo>
                    <a:pt x="162" y="0"/>
                    <a:pt x="92" y="40"/>
                    <a:pt x="60" y="112"/>
                  </a:cubicBezTo>
                  <a:cubicBezTo>
                    <a:pt x="1" y="207"/>
                    <a:pt x="25" y="326"/>
                    <a:pt x="132" y="386"/>
                  </a:cubicBezTo>
                  <a:lnTo>
                    <a:pt x="441" y="565"/>
                  </a:lnTo>
                  <a:cubicBezTo>
                    <a:pt x="477" y="588"/>
                    <a:pt x="513" y="600"/>
                    <a:pt x="548" y="600"/>
                  </a:cubicBezTo>
                  <a:cubicBezTo>
                    <a:pt x="620" y="600"/>
                    <a:pt x="679" y="565"/>
                    <a:pt x="727" y="493"/>
                  </a:cubicBezTo>
                  <a:cubicBezTo>
                    <a:pt x="787" y="386"/>
                    <a:pt x="751" y="267"/>
                    <a:pt x="656" y="207"/>
                  </a:cubicBezTo>
                  <a:lnTo>
                    <a:pt x="334" y="29"/>
                  </a:lnTo>
                  <a:cubicBezTo>
                    <a:pt x="303" y="9"/>
                    <a:pt x="268" y="0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216;p52">
              <a:extLst>
                <a:ext uri="{FF2B5EF4-FFF2-40B4-BE49-F238E27FC236}">
                  <a16:creationId xmlns:a16="http://schemas.microsoft.com/office/drawing/2014/main" id="{8A72F267-FCDF-4386-B796-A1A92FFEC744}"/>
                </a:ext>
              </a:extLst>
            </p:cNvPr>
            <p:cNvSpPr/>
            <p:nvPr/>
          </p:nvSpPr>
          <p:spPr>
            <a:xfrm>
              <a:off x="4705581" y="1627399"/>
              <a:ext cx="22127" cy="16897"/>
            </a:xfrm>
            <a:custGeom>
              <a:avLst/>
              <a:gdLst/>
              <a:ahLst/>
              <a:cxnLst/>
              <a:rect l="l" t="t" r="r" b="b"/>
              <a:pathLst>
                <a:path w="787" h="601" extrusionOk="0">
                  <a:moveTo>
                    <a:pt x="547" y="1"/>
                  </a:moveTo>
                  <a:cubicBezTo>
                    <a:pt x="512" y="1"/>
                    <a:pt x="476" y="10"/>
                    <a:pt x="441" y="29"/>
                  </a:cubicBezTo>
                  <a:lnTo>
                    <a:pt x="132" y="208"/>
                  </a:lnTo>
                  <a:cubicBezTo>
                    <a:pt x="24" y="267"/>
                    <a:pt x="1" y="386"/>
                    <a:pt x="60" y="494"/>
                  </a:cubicBezTo>
                  <a:cubicBezTo>
                    <a:pt x="84" y="553"/>
                    <a:pt x="167" y="601"/>
                    <a:pt x="239" y="601"/>
                  </a:cubicBezTo>
                  <a:cubicBezTo>
                    <a:pt x="263" y="601"/>
                    <a:pt x="310" y="589"/>
                    <a:pt x="346" y="565"/>
                  </a:cubicBezTo>
                  <a:lnTo>
                    <a:pt x="656" y="386"/>
                  </a:lnTo>
                  <a:cubicBezTo>
                    <a:pt x="763" y="327"/>
                    <a:pt x="786" y="208"/>
                    <a:pt x="727" y="113"/>
                  </a:cubicBezTo>
                  <a:cubicBezTo>
                    <a:pt x="687" y="40"/>
                    <a:pt x="620" y="1"/>
                    <a:pt x="5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217;p52">
              <a:extLst>
                <a:ext uri="{FF2B5EF4-FFF2-40B4-BE49-F238E27FC236}">
                  <a16:creationId xmlns:a16="http://schemas.microsoft.com/office/drawing/2014/main" id="{9D721861-3B47-44E8-A592-DC5924F6CB32}"/>
                </a:ext>
              </a:extLst>
            </p:cNvPr>
            <p:cNvSpPr/>
            <p:nvPr/>
          </p:nvSpPr>
          <p:spPr>
            <a:xfrm>
              <a:off x="4734033" y="1637914"/>
              <a:ext cx="11752" cy="21789"/>
            </a:xfrm>
            <a:custGeom>
              <a:avLst/>
              <a:gdLst/>
              <a:ahLst/>
              <a:cxnLst/>
              <a:rect l="l" t="t" r="r" b="b"/>
              <a:pathLst>
                <a:path w="418" h="775" extrusionOk="0">
                  <a:moveTo>
                    <a:pt x="203" y="1"/>
                  </a:moveTo>
                  <a:cubicBezTo>
                    <a:pt x="84" y="1"/>
                    <a:pt x="1" y="84"/>
                    <a:pt x="1" y="215"/>
                  </a:cubicBezTo>
                  <a:lnTo>
                    <a:pt x="1" y="572"/>
                  </a:lnTo>
                  <a:cubicBezTo>
                    <a:pt x="1" y="691"/>
                    <a:pt x="84" y="774"/>
                    <a:pt x="203" y="774"/>
                  </a:cubicBezTo>
                  <a:cubicBezTo>
                    <a:pt x="310" y="774"/>
                    <a:pt x="406" y="667"/>
                    <a:pt x="417" y="572"/>
                  </a:cubicBezTo>
                  <a:lnTo>
                    <a:pt x="417" y="215"/>
                  </a:lnTo>
                  <a:cubicBezTo>
                    <a:pt x="417" y="84"/>
                    <a:pt x="322" y="1"/>
                    <a:pt x="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218;p52">
              <a:extLst>
                <a:ext uri="{FF2B5EF4-FFF2-40B4-BE49-F238E27FC236}">
                  <a16:creationId xmlns:a16="http://schemas.microsoft.com/office/drawing/2014/main" id="{FD590BE8-1377-4DDF-805F-FEF9952DB357}"/>
                </a:ext>
              </a:extLst>
            </p:cNvPr>
            <p:cNvSpPr/>
            <p:nvPr/>
          </p:nvSpPr>
          <p:spPr>
            <a:xfrm>
              <a:off x="4751099" y="1626640"/>
              <a:ext cx="22127" cy="16672"/>
            </a:xfrm>
            <a:custGeom>
              <a:avLst/>
              <a:gdLst/>
              <a:ahLst/>
              <a:cxnLst/>
              <a:rect l="l" t="t" r="r" b="b"/>
              <a:pathLst>
                <a:path w="787" h="593" extrusionOk="0">
                  <a:moveTo>
                    <a:pt x="230" y="1"/>
                  </a:moveTo>
                  <a:cubicBezTo>
                    <a:pt x="162" y="1"/>
                    <a:pt x="99" y="35"/>
                    <a:pt x="60" y="104"/>
                  </a:cubicBezTo>
                  <a:cubicBezTo>
                    <a:pt x="1" y="211"/>
                    <a:pt x="25" y="330"/>
                    <a:pt x="132" y="390"/>
                  </a:cubicBezTo>
                  <a:lnTo>
                    <a:pt x="453" y="568"/>
                  </a:lnTo>
                  <a:cubicBezTo>
                    <a:pt x="477" y="580"/>
                    <a:pt x="525" y="592"/>
                    <a:pt x="549" y="592"/>
                  </a:cubicBezTo>
                  <a:cubicBezTo>
                    <a:pt x="632" y="592"/>
                    <a:pt x="703" y="568"/>
                    <a:pt x="727" y="497"/>
                  </a:cubicBezTo>
                  <a:cubicBezTo>
                    <a:pt x="787" y="390"/>
                    <a:pt x="763" y="271"/>
                    <a:pt x="656" y="211"/>
                  </a:cubicBezTo>
                  <a:lnTo>
                    <a:pt x="346" y="32"/>
                  </a:lnTo>
                  <a:cubicBezTo>
                    <a:pt x="308" y="11"/>
                    <a:pt x="268" y="1"/>
                    <a:pt x="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219;p52">
              <a:extLst>
                <a:ext uri="{FF2B5EF4-FFF2-40B4-BE49-F238E27FC236}">
                  <a16:creationId xmlns:a16="http://schemas.microsoft.com/office/drawing/2014/main" id="{3017C56C-B8ED-44CA-9882-735A4A9C76AC}"/>
                </a:ext>
              </a:extLst>
            </p:cNvPr>
            <p:cNvSpPr/>
            <p:nvPr/>
          </p:nvSpPr>
          <p:spPr>
            <a:xfrm>
              <a:off x="4750790" y="1600268"/>
              <a:ext cx="22098" cy="16925"/>
            </a:xfrm>
            <a:custGeom>
              <a:avLst/>
              <a:gdLst/>
              <a:ahLst/>
              <a:cxnLst/>
              <a:rect l="l" t="t" r="r" b="b"/>
              <a:pathLst>
                <a:path w="786" h="602" extrusionOk="0">
                  <a:moveTo>
                    <a:pt x="549" y="1"/>
                  </a:moveTo>
                  <a:cubicBezTo>
                    <a:pt x="513" y="1"/>
                    <a:pt x="476" y="10"/>
                    <a:pt x="441" y="30"/>
                  </a:cubicBezTo>
                  <a:lnTo>
                    <a:pt x="131" y="208"/>
                  </a:lnTo>
                  <a:cubicBezTo>
                    <a:pt x="24" y="268"/>
                    <a:pt x="0" y="387"/>
                    <a:pt x="60" y="494"/>
                  </a:cubicBezTo>
                  <a:cubicBezTo>
                    <a:pt x="83" y="554"/>
                    <a:pt x="167" y="601"/>
                    <a:pt x="238" y="601"/>
                  </a:cubicBezTo>
                  <a:cubicBezTo>
                    <a:pt x="286" y="601"/>
                    <a:pt x="310" y="578"/>
                    <a:pt x="333" y="566"/>
                  </a:cubicBezTo>
                  <a:lnTo>
                    <a:pt x="655" y="387"/>
                  </a:lnTo>
                  <a:cubicBezTo>
                    <a:pt x="762" y="327"/>
                    <a:pt x="786" y="208"/>
                    <a:pt x="726" y="101"/>
                  </a:cubicBezTo>
                  <a:cubicBezTo>
                    <a:pt x="687" y="38"/>
                    <a:pt x="620" y="1"/>
                    <a:pt x="5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220;p52">
              <a:extLst>
                <a:ext uri="{FF2B5EF4-FFF2-40B4-BE49-F238E27FC236}">
                  <a16:creationId xmlns:a16="http://schemas.microsoft.com/office/drawing/2014/main" id="{B28F2F78-5AE6-48B6-B239-DEEAE7751672}"/>
                </a:ext>
              </a:extLst>
            </p:cNvPr>
            <p:cNvSpPr/>
            <p:nvPr/>
          </p:nvSpPr>
          <p:spPr>
            <a:xfrm>
              <a:off x="4411358" y="1525117"/>
              <a:ext cx="65283" cy="75657"/>
            </a:xfrm>
            <a:custGeom>
              <a:avLst/>
              <a:gdLst/>
              <a:ahLst/>
              <a:cxnLst/>
              <a:rect l="l" t="t" r="r" b="b"/>
              <a:pathLst>
                <a:path w="2322" h="2691" extrusionOk="0">
                  <a:moveTo>
                    <a:pt x="333" y="0"/>
                  </a:moveTo>
                  <a:lnTo>
                    <a:pt x="0" y="2691"/>
                  </a:lnTo>
                  <a:lnTo>
                    <a:pt x="0" y="2691"/>
                  </a:lnTo>
                  <a:lnTo>
                    <a:pt x="2322" y="1274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221;p52">
              <a:extLst>
                <a:ext uri="{FF2B5EF4-FFF2-40B4-BE49-F238E27FC236}">
                  <a16:creationId xmlns:a16="http://schemas.microsoft.com/office/drawing/2014/main" id="{EFC477E2-6089-4A75-BBB3-EE40384BC95D}"/>
                </a:ext>
              </a:extLst>
            </p:cNvPr>
            <p:cNvSpPr/>
            <p:nvPr/>
          </p:nvSpPr>
          <p:spPr>
            <a:xfrm>
              <a:off x="4478299" y="1561920"/>
              <a:ext cx="63287" cy="75686"/>
            </a:xfrm>
            <a:custGeom>
              <a:avLst/>
              <a:gdLst/>
              <a:ahLst/>
              <a:cxnLst/>
              <a:rect l="l" t="t" r="r" b="b"/>
              <a:pathLst>
                <a:path w="2251" h="2692" extrusionOk="0">
                  <a:moveTo>
                    <a:pt x="0" y="1"/>
                  </a:moveTo>
                  <a:lnTo>
                    <a:pt x="369" y="2692"/>
                  </a:lnTo>
                  <a:lnTo>
                    <a:pt x="2251" y="7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222;p52">
              <a:extLst>
                <a:ext uri="{FF2B5EF4-FFF2-40B4-BE49-F238E27FC236}">
                  <a16:creationId xmlns:a16="http://schemas.microsoft.com/office/drawing/2014/main" id="{D4F420C9-5826-4273-8871-936554199369}"/>
                </a:ext>
              </a:extLst>
            </p:cNvPr>
            <p:cNvSpPr/>
            <p:nvPr/>
          </p:nvSpPr>
          <p:spPr>
            <a:xfrm>
              <a:off x="4541896" y="1583681"/>
              <a:ext cx="66633" cy="70653"/>
            </a:xfrm>
            <a:custGeom>
              <a:avLst/>
              <a:gdLst/>
              <a:ahLst/>
              <a:cxnLst/>
              <a:rect l="l" t="t" r="r" b="b"/>
              <a:pathLst>
                <a:path w="2370" h="2513" extrusionOk="0">
                  <a:moveTo>
                    <a:pt x="1" y="1"/>
                  </a:moveTo>
                  <a:lnTo>
                    <a:pt x="1024" y="2513"/>
                  </a:lnTo>
                  <a:lnTo>
                    <a:pt x="2370" y="14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223;p52">
              <a:extLst>
                <a:ext uri="{FF2B5EF4-FFF2-40B4-BE49-F238E27FC236}">
                  <a16:creationId xmlns:a16="http://schemas.microsoft.com/office/drawing/2014/main" id="{EB5E7608-2CE8-47F7-B67F-B3A28893484D}"/>
                </a:ext>
              </a:extLst>
            </p:cNvPr>
            <p:cNvSpPr/>
            <p:nvPr/>
          </p:nvSpPr>
          <p:spPr>
            <a:xfrm>
              <a:off x="4608500" y="1576314"/>
              <a:ext cx="65649" cy="73352"/>
            </a:xfrm>
            <a:custGeom>
              <a:avLst/>
              <a:gdLst/>
              <a:ahLst/>
              <a:cxnLst/>
              <a:rect l="l" t="t" r="r" b="b"/>
              <a:pathLst>
                <a:path w="2335" h="2609" extrusionOk="0">
                  <a:moveTo>
                    <a:pt x="2334" y="1"/>
                  </a:moveTo>
                  <a:lnTo>
                    <a:pt x="1" y="394"/>
                  </a:lnTo>
                  <a:lnTo>
                    <a:pt x="1561" y="2608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224;p52">
              <a:extLst>
                <a:ext uri="{FF2B5EF4-FFF2-40B4-BE49-F238E27FC236}">
                  <a16:creationId xmlns:a16="http://schemas.microsoft.com/office/drawing/2014/main" id="{F55A6BC8-D6E4-4AEE-AF58-A44F7399915F}"/>
                </a:ext>
              </a:extLst>
            </p:cNvPr>
            <p:cNvSpPr/>
            <p:nvPr/>
          </p:nvSpPr>
          <p:spPr>
            <a:xfrm>
              <a:off x="4394938" y="1498042"/>
              <a:ext cx="320370" cy="95057"/>
            </a:xfrm>
            <a:custGeom>
              <a:avLst/>
              <a:gdLst/>
              <a:ahLst/>
              <a:cxnLst/>
              <a:rect l="l" t="t" r="r" b="b"/>
              <a:pathLst>
                <a:path w="11395" h="3381" extrusionOk="0">
                  <a:moveTo>
                    <a:pt x="242" y="0"/>
                  </a:moveTo>
                  <a:cubicBezTo>
                    <a:pt x="196" y="0"/>
                    <a:pt x="149" y="16"/>
                    <a:pt x="108" y="46"/>
                  </a:cubicBezTo>
                  <a:cubicBezTo>
                    <a:pt x="24" y="118"/>
                    <a:pt x="1" y="261"/>
                    <a:pt x="84" y="344"/>
                  </a:cubicBezTo>
                  <a:cubicBezTo>
                    <a:pt x="108" y="392"/>
                    <a:pt x="1096" y="1594"/>
                    <a:pt x="2953" y="2475"/>
                  </a:cubicBezTo>
                  <a:cubicBezTo>
                    <a:pt x="4049" y="2999"/>
                    <a:pt x="5228" y="3297"/>
                    <a:pt x="6454" y="3368"/>
                  </a:cubicBezTo>
                  <a:cubicBezTo>
                    <a:pt x="6644" y="3380"/>
                    <a:pt x="6847" y="3380"/>
                    <a:pt x="7061" y="3380"/>
                  </a:cubicBezTo>
                  <a:cubicBezTo>
                    <a:pt x="8395" y="3380"/>
                    <a:pt x="9800" y="3118"/>
                    <a:pt x="11228" y="2594"/>
                  </a:cubicBezTo>
                  <a:cubicBezTo>
                    <a:pt x="11335" y="2547"/>
                    <a:pt x="11395" y="2428"/>
                    <a:pt x="11347" y="2320"/>
                  </a:cubicBezTo>
                  <a:cubicBezTo>
                    <a:pt x="11309" y="2244"/>
                    <a:pt x="11225" y="2191"/>
                    <a:pt x="11139" y="2191"/>
                  </a:cubicBezTo>
                  <a:cubicBezTo>
                    <a:pt x="11117" y="2191"/>
                    <a:pt x="11095" y="2194"/>
                    <a:pt x="11073" y="2201"/>
                  </a:cubicBezTo>
                  <a:cubicBezTo>
                    <a:pt x="9698" y="2712"/>
                    <a:pt x="8341" y="2967"/>
                    <a:pt x="7043" y="2967"/>
                  </a:cubicBezTo>
                  <a:cubicBezTo>
                    <a:pt x="6857" y="2967"/>
                    <a:pt x="6673" y="2962"/>
                    <a:pt x="6490" y="2951"/>
                  </a:cubicBezTo>
                  <a:cubicBezTo>
                    <a:pt x="5335" y="2880"/>
                    <a:pt x="4204" y="2594"/>
                    <a:pt x="3156" y="2106"/>
                  </a:cubicBezTo>
                  <a:cubicBezTo>
                    <a:pt x="1370" y="1261"/>
                    <a:pt x="417" y="94"/>
                    <a:pt x="405" y="82"/>
                  </a:cubicBezTo>
                  <a:cubicBezTo>
                    <a:pt x="365" y="28"/>
                    <a:pt x="304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1"/>
          <p:cNvSpPr txBox="1">
            <a:spLocks noGrp="1"/>
          </p:cNvSpPr>
          <p:nvPr>
            <p:ph type="subTitle" idx="1"/>
          </p:nvPr>
        </p:nvSpPr>
        <p:spPr>
          <a:xfrm>
            <a:off x="525632" y="1584373"/>
            <a:ext cx="8322049" cy="27765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/>
            <a:r>
              <a:rPr lang="ro-RO" sz="3000" b="1" dirty="0">
                <a:solidFill>
                  <a:schemeClr val="bg2">
                    <a:lumMod val="75000"/>
                  </a:schemeClr>
                </a:solidFill>
                <a:effectLst/>
                <a:latin typeface="Quicksand Medium" panose="020B0604020202020204" charset="0"/>
                <a:ea typeface="Calibri" panose="020F0502020204030204" pitchFamily="34" charset="0"/>
              </a:rPr>
              <a:t>Logistica verde se bazează pe:</a:t>
            </a:r>
          </a:p>
          <a:p>
            <a:pPr indent="-457200" algn="just">
              <a:buSzPct val="80000"/>
              <a:buFont typeface="Wingdings" panose="05000000000000000000" pitchFamily="2" charset="2"/>
              <a:buChar char="q"/>
            </a:pPr>
            <a:r>
              <a:rPr lang="ro-RO" sz="3000" b="1" dirty="0">
                <a:solidFill>
                  <a:schemeClr val="bg2">
                    <a:lumMod val="75000"/>
                  </a:schemeClr>
                </a:solidFill>
                <a:effectLst/>
                <a:latin typeface="Quicksand Medium" panose="020B0604020202020204" charset="0"/>
                <a:ea typeface="Calibri" panose="020F0502020204030204" pitchFamily="34" charset="0"/>
              </a:rPr>
              <a:t>Principiile de bază ale dezvoltării durabile;</a:t>
            </a:r>
          </a:p>
          <a:p>
            <a:pPr indent="-457200" algn="just">
              <a:buSzPct val="80000"/>
              <a:buFont typeface="Wingdings" panose="05000000000000000000" pitchFamily="2" charset="2"/>
              <a:buChar char="q"/>
            </a:pPr>
            <a:r>
              <a:rPr lang="ro-RO" sz="3000" b="1" dirty="0">
                <a:solidFill>
                  <a:schemeClr val="bg2">
                    <a:lumMod val="75000"/>
                  </a:schemeClr>
                </a:solidFill>
                <a:effectLst/>
                <a:latin typeface="Quicksand Medium" panose="020B0604020202020204" charset="0"/>
                <a:ea typeface="Calibri" panose="020F0502020204030204" pitchFamily="34" charset="0"/>
              </a:rPr>
              <a:t>Dezvăluirea caracteristicilor proceselor de flux din industria turismului.</a:t>
            </a:r>
            <a:endParaRPr lang="en-US" sz="3000" dirty="0">
              <a:solidFill>
                <a:schemeClr val="bg2">
                  <a:lumMod val="75000"/>
                </a:schemeClr>
              </a:solidFill>
              <a:effectLst/>
              <a:latin typeface="Quicksand Medium" panose="020B0604020202020204" charset="0"/>
              <a:ea typeface="Calibri" panose="020F050202020403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Quicksand Medium" panose="020B0604020202020204" charset="0"/>
            </a:endParaRPr>
          </a:p>
        </p:txBody>
      </p:sp>
      <p:sp>
        <p:nvSpPr>
          <p:cNvPr id="740" name="Google Shape;740;p31"/>
          <p:cNvSpPr txBox="1">
            <a:spLocks noGrp="1"/>
          </p:cNvSpPr>
          <p:nvPr>
            <p:ph type="title"/>
          </p:nvPr>
        </p:nvSpPr>
        <p:spPr>
          <a:xfrm>
            <a:off x="1305232" y="163728"/>
            <a:ext cx="7720286" cy="8841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500" dirty="0"/>
              <a:t>Logistica verde </a:t>
            </a:r>
            <a:r>
              <a:rPr lang="en" sz="2500" dirty="0"/>
              <a:t> </a:t>
            </a:r>
            <a:r>
              <a:rPr lang="ro-RO" sz="2500" dirty="0">
                <a:solidFill>
                  <a:schemeClr val="accent3"/>
                </a:solidFill>
              </a:rPr>
              <a:t>modalitate  </a:t>
            </a:r>
            <a:r>
              <a:rPr lang="ro-RO" sz="2500" dirty="0"/>
              <a:t>de valorificare durabilă a turismului</a:t>
            </a:r>
            <a:endParaRPr sz="2500" dirty="0">
              <a:solidFill>
                <a:schemeClr val="accent3"/>
              </a:solidFill>
            </a:endParaRPr>
          </a:p>
        </p:txBody>
      </p:sp>
      <p:grpSp>
        <p:nvGrpSpPr>
          <p:cNvPr id="742" name="Google Shape;742;p31"/>
          <p:cNvGrpSpPr/>
          <p:nvPr/>
        </p:nvGrpSpPr>
        <p:grpSpPr>
          <a:xfrm>
            <a:off x="612169" y="0"/>
            <a:ext cx="1342572" cy="1437093"/>
            <a:chOff x="4924338" y="759525"/>
            <a:chExt cx="1779800" cy="1751850"/>
          </a:xfrm>
        </p:grpSpPr>
        <p:sp>
          <p:nvSpPr>
            <p:cNvPr id="743" name="Google Shape;743;p31"/>
            <p:cNvSpPr/>
            <p:nvPr/>
          </p:nvSpPr>
          <p:spPr>
            <a:xfrm>
              <a:off x="4924338" y="759525"/>
              <a:ext cx="1779800" cy="1751850"/>
            </a:xfrm>
            <a:custGeom>
              <a:avLst/>
              <a:gdLst/>
              <a:ahLst/>
              <a:cxnLst/>
              <a:rect l="l" t="t" r="r" b="b"/>
              <a:pathLst>
                <a:path w="71192" h="70074" extrusionOk="0">
                  <a:moveTo>
                    <a:pt x="21895" y="0"/>
                  </a:moveTo>
                  <a:cubicBezTo>
                    <a:pt x="19124" y="0"/>
                    <a:pt x="16355" y="423"/>
                    <a:pt x="13693" y="1291"/>
                  </a:cubicBezTo>
                  <a:cubicBezTo>
                    <a:pt x="7311" y="3365"/>
                    <a:pt x="2873" y="7688"/>
                    <a:pt x="1495" y="13156"/>
                  </a:cubicBezTo>
                  <a:cubicBezTo>
                    <a:pt x="1451" y="13287"/>
                    <a:pt x="1437" y="13417"/>
                    <a:pt x="1407" y="13548"/>
                  </a:cubicBezTo>
                  <a:cubicBezTo>
                    <a:pt x="1" y="19524"/>
                    <a:pt x="2495" y="24267"/>
                    <a:pt x="6165" y="27052"/>
                  </a:cubicBezTo>
                  <a:cubicBezTo>
                    <a:pt x="6180" y="29010"/>
                    <a:pt x="6383" y="31055"/>
                    <a:pt x="6731" y="33202"/>
                  </a:cubicBezTo>
                  <a:cubicBezTo>
                    <a:pt x="6948" y="34566"/>
                    <a:pt x="8123" y="35523"/>
                    <a:pt x="9443" y="35523"/>
                  </a:cubicBezTo>
                  <a:cubicBezTo>
                    <a:pt x="9487" y="35523"/>
                    <a:pt x="9516" y="35523"/>
                    <a:pt x="9574" y="35494"/>
                  </a:cubicBezTo>
                  <a:lnTo>
                    <a:pt x="9574" y="35740"/>
                  </a:lnTo>
                  <a:cubicBezTo>
                    <a:pt x="9574" y="50826"/>
                    <a:pt x="21845" y="63082"/>
                    <a:pt x="36916" y="63082"/>
                  </a:cubicBezTo>
                  <a:cubicBezTo>
                    <a:pt x="37104" y="63082"/>
                    <a:pt x="37264" y="63068"/>
                    <a:pt x="37438" y="63068"/>
                  </a:cubicBezTo>
                  <a:cubicBezTo>
                    <a:pt x="37728" y="63590"/>
                    <a:pt x="38047" y="64054"/>
                    <a:pt x="38337" y="64417"/>
                  </a:cubicBezTo>
                  <a:cubicBezTo>
                    <a:pt x="38758" y="64939"/>
                    <a:pt x="39382" y="65505"/>
                    <a:pt x="40223" y="65940"/>
                  </a:cubicBezTo>
                  <a:cubicBezTo>
                    <a:pt x="44081" y="68638"/>
                    <a:pt x="48665" y="70074"/>
                    <a:pt x="53263" y="70074"/>
                  </a:cubicBezTo>
                  <a:cubicBezTo>
                    <a:pt x="55511" y="70074"/>
                    <a:pt x="57774" y="69740"/>
                    <a:pt x="59935" y="69030"/>
                  </a:cubicBezTo>
                  <a:cubicBezTo>
                    <a:pt x="65172" y="67318"/>
                    <a:pt x="68827" y="63750"/>
                    <a:pt x="69973" y="59210"/>
                  </a:cubicBezTo>
                  <a:cubicBezTo>
                    <a:pt x="69988" y="59108"/>
                    <a:pt x="70031" y="59021"/>
                    <a:pt x="70046" y="58905"/>
                  </a:cubicBezTo>
                  <a:cubicBezTo>
                    <a:pt x="71191" y="54031"/>
                    <a:pt x="69233" y="50144"/>
                    <a:pt x="66274" y="47794"/>
                  </a:cubicBezTo>
                  <a:cubicBezTo>
                    <a:pt x="66245" y="46286"/>
                    <a:pt x="66100" y="44748"/>
                    <a:pt x="65825" y="43109"/>
                  </a:cubicBezTo>
                  <a:cubicBezTo>
                    <a:pt x="65636" y="41992"/>
                    <a:pt x="64809" y="41136"/>
                    <a:pt x="63779" y="40890"/>
                  </a:cubicBezTo>
                  <a:cubicBezTo>
                    <a:pt x="64098" y="39222"/>
                    <a:pt x="64258" y="37496"/>
                    <a:pt x="64258" y="35740"/>
                  </a:cubicBezTo>
                  <a:cubicBezTo>
                    <a:pt x="64258" y="22178"/>
                    <a:pt x="54351" y="10893"/>
                    <a:pt x="41383" y="8761"/>
                  </a:cubicBezTo>
                  <a:cubicBezTo>
                    <a:pt x="41006" y="7978"/>
                    <a:pt x="40571" y="7325"/>
                    <a:pt x="40151" y="6832"/>
                  </a:cubicBezTo>
                  <a:cubicBezTo>
                    <a:pt x="39875" y="6513"/>
                    <a:pt x="39150" y="5715"/>
                    <a:pt x="37975" y="5091"/>
                  </a:cubicBezTo>
                  <a:cubicBezTo>
                    <a:pt x="33214" y="1762"/>
                    <a:pt x="27551" y="0"/>
                    <a:pt x="218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5" name="Google Shape;745;p31"/>
            <p:cNvSpPr/>
            <p:nvPr/>
          </p:nvSpPr>
          <p:spPr>
            <a:xfrm>
              <a:off x="5601000" y="935525"/>
              <a:ext cx="375350" cy="220350"/>
            </a:xfrm>
            <a:custGeom>
              <a:avLst/>
              <a:gdLst/>
              <a:ahLst/>
              <a:cxnLst/>
              <a:rect l="l" t="t" r="r" b="b"/>
              <a:pathLst>
                <a:path w="15014" h="8814" extrusionOk="0">
                  <a:moveTo>
                    <a:pt x="8590" y="0"/>
                  </a:moveTo>
                  <a:cubicBezTo>
                    <a:pt x="6591" y="0"/>
                    <a:pt x="3730" y="1167"/>
                    <a:pt x="1" y="5507"/>
                  </a:cubicBezTo>
                  <a:cubicBezTo>
                    <a:pt x="1" y="5507"/>
                    <a:pt x="2769" y="3450"/>
                    <a:pt x="5945" y="3450"/>
                  </a:cubicBezTo>
                  <a:cubicBezTo>
                    <a:pt x="8357" y="3450"/>
                    <a:pt x="11005" y="4637"/>
                    <a:pt x="12852" y="8814"/>
                  </a:cubicBezTo>
                  <a:cubicBezTo>
                    <a:pt x="15013" y="4985"/>
                    <a:pt x="12069" y="1576"/>
                    <a:pt x="12069" y="1576"/>
                  </a:cubicBezTo>
                  <a:cubicBezTo>
                    <a:pt x="12069" y="1576"/>
                    <a:pt x="10912" y="0"/>
                    <a:pt x="8590" y="0"/>
                  </a:cubicBez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1"/>
            <p:cNvSpPr/>
            <p:nvPr/>
          </p:nvSpPr>
          <p:spPr>
            <a:xfrm>
              <a:off x="5011000" y="830125"/>
              <a:ext cx="891725" cy="608275"/>
            </a:xfrm>
            <a:custGeom>
              <a:avLst/>
              <a:gdLst/>
              <a:ahLst/>
              <a:cxnLst/>
              <a:rect l="l" t="t" r="r" b="b"/>
              <a:pathLst>
                <a:path w="35669" h="24331" extrusionOk="0">
                  <a:moveTo>
                    <a:pt x="19521" y="0"/>
                  </a:moveTo>
                  <a:cubicBezTo>
                    <a:pt x="11104" y="0"/>
                    <a:pt x="3558" y="4237"/>
                    <a:pt x="1843" y="11043"/>
                  </a:cubicBezTo>
                  <a:cubicBezTo>
                    <a:pt x="1828" y="11159"/>
                    <a:pt x="1785" y="11260"/>
                    <a:pt x="1770" y="11376"/>
                  </a:cubicBezTo>
                  <a:cubicBezTo>
                    <a:pt x="1" y="18904"/>
                    <a:pt x="6077" y="24331"/>
                    <a:pt x="12256" y="24331"/>
                  </a:cubicBezTo>
                  <a:cubicBezTo>
                    <a:pt x="15447" y="24331"/>
                    <a:pt x="18666" y="22883"/>
                    <a:pt x="20845" y="19528"/>
                  </a:cubicBezTo>
                  <a:cubicBezTo>
                    <a:pt x="24822" y="13390"/>
                    <a:pt x="27797" y="5820"/>
                    <a:pt x="35515" y="5820"/>
                  </a:cubicBezTo>
                  <a:cubicBezTo>
                    <a:pt x="35566" y="5820"/>
                    <a:pt x="35617" y="5820"/>
                    <a:pt x="35669" y="5821"/>
                  </a:cubicBezTo>
                  <a:cubicBezTo>
                    <a:pt x="30825" y="1788"/>
                    <a:pt x="24989" y="0"/>
                    <a:pt x="19521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1"/>
            <p:cNvSpPr/>
            <p:nvPr/>
          </p:nvSpPr>
          <p:spPr>
            <a:xfrm>
              <a:off x="5152075" y="850175"/>
              <a:ext cx="518575" cy="730350"/>
            </a:xfrm>
            <a:custGeom>
              <a:avLst/>
              <a:gdLst/>
              <a:ahLst/>
              <a:cxnLst/>
              <a:rect l="l" t="t" r="r" b="b"/>
              <a:pathLst>
                <a:path w="20743" h="29214" extrusionOk="0">
                  <a:moveTo>
                    <a:pt x="20641" y="0"/>
                  </a:moveTo>
                  <a:cubicBezTo>
                    <a:pt x="20554" y="15"/>
                    <a:pt x="10879" y="1248"/>
                    <a:pt x="5135" y="8921"/>
                  </a:cubicBezTo>
                  <a:cubicBezTo>
                    <a:pt x="1277" y="14056"/>
                    <a:pt x="0" y="20873"/>
                    <a:pt x="1378" y="29141"/>
                  </a:cubicBezTo>
                  <a:cubicBezTo>
                    <a:pt x="1378" y="29170"/>
                    <a:pt x="1436" y="29213"/>
                    <a:pt x="1480" y="29213"/>
                  </a:cubicBezTo>
                  <a:cubicBezTo>
                    <a:pt x="1538" y="29213"/>
                    <a:pt x="1581" y="29155"/>
                    <a:pt x="1581" y="29097"/>
                  </a:cubicBezTo>
                  <a:cubicBezTo>
                    <a:pt x="218" y="20887"/>
                    <a:pt x="1480" y="14128"/>
                    <a:pt x="5295" y="9037"/>
                  </a:cubicBezTo>
                  <a:cubicBezTo>
                    <a:pt x="10995" y="1436"/>
                    <a:pt x="20583" y="203"/>
                    <a:pt x="20670" y="189"/>
                  </a:cubicBezTo>
                  <a:cubicBezTo>
                    <a:pt x="20714" y="160"/>
                    <a:pt x="20743" y="131"/>
                    <a:pt x="20743" y="73"/>
                  </a:cubicBezTo>
                  <a:cubicBezTo>
                    <a:pt x="20728" y="44"/>
                    <a:pt x="20699" y="0"/>
                    <a:pt x="20641" y="0"/>
                  </a:cubicBezTo>
                  <a:close/>
                </a:path>
              </a:pathLst>
            </a:custGeom>
            <a:solidFill>
              <a:srgbClr val="4E4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1"/>
            <p:cNvSpPr/>
            <p:nvPr/>
          </p:nvSpPr>
          <p:spPr>
            <a:xfrm>
              <a:off x="5906325" y="2183900"/>
              <a:ext cx="297025" cy="174475"/>
            </a:xfrm>
            <a:custGeom>
              <a:avLst/>
              <a:gdLst/>
              <a:ahLst/>
              <a:cxnLst/>
              <a:rect l="l" t="t" r="r" b="b"/>
              <a:pathLst>
                <a:path w="11881" h="6979" extrusionOk="0">
                  <a:moveTo>
                    <a:pt x="1712" y="1"/>
                  </a:moveTo>
                  <a:cubicBezTo>
                    <a:pt x="1" y="3018"/>
                    <a:pt x="2322" y="5730"/>
                    <a:pt x="2322" y="5730"/>
                  </a:cubicBezTo>
                  <a:cubicBezTo>
                    <a:pt x="2322" y="5730"/>
                    <a:pt x="3239" y="6979"/>
                    <a:pt x="5079" y="6979"/>
                  </a:cubicBezTo>
                  <a:cubicBezTo>
                    <a:pt x="6662" y="6979"/>
                    <a:pt x="8928" y="6054"/>
                    <a:pt x="11881" y="2612"/>
                  </a:cubicBezTo>
                  <a:lnTo>
                    <a:pt x="11881" y="2612"/>
                  </a:lnTo>
                  <a:cubicBezTo>
                    <a:pt x="11880" y="2612"/>
                    <a:pt x="9682" y="4238"/>
                    <a:pt x="7168" y="4238"/>
                  </a:cubicBezTo>
                  <a:cubicBezTo>
                    <a:pt x="5258" y="4238"/>
                    <a:pt x="3165" y="3300"/>
                    <a:pt x="1712" y="1"/>
                  </a:cubicBez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1"/>
            <p:cNvSpPr/>
            <p:nvPr/>
          </p:nvSpPr>
          <p:spPr>
            <a:xfrm>
              <a:off x="5964001" y="1960350"/>
              <a:ext cx="706875" cy="482325"/>
            </a:xfrm>
            <a:custGeom>
              <a:avLst/>
              <a:gdLst/>
              <a:ahLst/>
              <a:cxnLst/>
              <a:rect l="l" t="t" r="r" b="b"/>
              <a:pathLst>
                <a:path w="28275" h="19293" extrusionOk="0">
                  <a:moveTo>
                    <a:pt x="18574" y="1"/>
                  </a:moveTo>
                  <a:cubicBezTo>
                    <a:pt x="16045" y="1"/>
                    <a:pt x="13494" y="1149"/>
                    <a:pt x="11764" y="3808"/>
                  </a:cubicBezTo>
                  <a:cubicBezTo>
                    <a:pt x="8602" y="8659"/>
                    <a:pt x="6245" y="14687"/>
                    <a:pt x="89" y="14687"/>
                  </a:cubicBezTo>
                  <a:cubicBezTo>
                    <a:pt x="59" y="14687"/>
                    <a:pt x="30" y="14687"/>
                    <a:pt x="0" y="14687"/>
                  </a:cubicBezTo>
                  <a:lnTo>
                    <a:pt x="0" y="14687"/>
                  </a:lnTo>
                  <a:cubicBezTo>
                    <a:pt x="3837" y="17878"/>
                    <a:pt x="8460" y="19292"/>
                    <a:pt x="12791" y="19292"/>
                  </a:cubicBezTo>
                  <a:cubicBezTo>
                    <a:pt x="19464" y="19292"/>
                    <a:pt x="25445" y="15936"/>
                    <a:pt x="26791" y="10553"/>
                  </a:cubicBezTo>
                  <a:cubicBezTo>
                    <a:pt x="26835" y="10466"/>
                    <a:pt x="26849" y="10364"/>
                    <a:pt x="26878" y="10277"/>
                  </a:cubicBezTo>
                  <a:cubicBezTo>
                    <a:pt x="28274" y="4300"/>
                    <a:pt x="23467" y="1"/>
                    <a:pt x="18574" y="1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1"/>
            <p:cNvSpPr/>
            <p:nvPr/>
          </p:nvSpPr>
          <p:spPr>
            <a:xfrm>
              <a:off x="6148200" y="1847025"/>
              <a:ext cx="410875" cy="579150"/>
            </a:xfrm>
            <a:custGeom>
              <a:avLst/>
              <a:gdLst/>
              <a:ahLst/>
              <a:cxnLst/>
              <a:rect l="l" t="t" r="r" b="b"/>
              <a:pathLst>
                <a:path w="16435" h="23166" extrusionOk="0">
                  <a:moveTo>
                    <a:pt x="15246" y="1"/>
                  </a:moveTo>
                  <a:cubicBezTo>
                    <a:pt x="15188" y="15"/>
                    <a:pt x="15173" y="59"/>
                    <a:pt x="15173" y="102"/>
                  </a:cubicBezTo>
                  <a:cubicBezTo>
                    <a:pt x="16246" y="6615"/>
                    <a:pt x="15260" y="11967"/>
                    <a:pt x="12229" y="15985"/>
                  </a:cubicBezTo>
                  <a:cubicBezTo>
                    <a:pt x="7717" y="22005"/>
                    <a:pt x="146" y="22977"/>
                    <a:pt x="73" y="22991"/>
                  </a:cubicBezTo>
                  <a:cubicBezTo>
                    <a:pt x="30" y="23006"/>
                    <a:pt x="1" y="23049"/>
                    <a:pt x="1" y="23093"/>
                  </a:cubicBezTo>
                  <a:cubicBezTo>
                    <a:pt x="1" y="23136"/>
                    <a:pt x="44" y="23165"/>
                    <a:pt x="88" y="23165"/>
                  </a:cubicBezTo>
                  <a:cubicBezTo>
                    <a:pt x="175" y="23151"/>
                    <a:pt x="7833" y="22179"/>
                    <a:pt x="12374" y="16101"/>
                  </a:cubicBezTo>
                  <a:cubicBezTo>
                    <a:pt x="15449" y="12011"/>
                    <a:pt x="16435" y="6629"/>
                    <a:pt x="15347" y="73"/>
                  </a:cubicBezTo>
                  <a:cubicBezTo>
                    <a:pt x="15333" y="15"/>
                    <a:pt x="15304" y="1"/>
                    <a:pt x="15246" y="1"/>
                  </a:cubicBezTo>
                  <a:close/>
                </a:path>
              </a:pathLst>
            </a:custGeom>
            <a:solidFill>
              <a:srgbClr val="4E4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BF935DAB-1DED-4A8E-9B25-A7BC1C0030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13872" y="525722"/>
            <a:ext cx="630597" cy="536676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1"/>
          <p:cNvSpPr txBox="1">
            <a:spLocks noGrp="1"/>
          </p:cNvSpPr>
          <p:nvPr>
            <p:ph type="title"/>
          </p:nvPr>
        </p:nvSpPr>
        <p:spPr>
          <a:xfrm>
            <a:off x="1305232" y="163728"/>
            <a:ext cx="7720286" cy="8841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500" dirty="0"/>
              <a:t>Logistica verde </a:t>
            </a:r>
            <a:r>
              <a:rPr lang="en" sz="2500" dirty="0"/>
              <a:t> </a:t>
            </a:r>
            <a:r>
              <a:rPr lang="ro-RO" sz="2500" dirty="0">
                <a:solidFill>
                  <a:schemeClr val="accent3"/>
                </a:solidFill>
              </a:rPr>
              <a:t>modalitate  </a:t>
            </a:r>
            <a:r>
              <a:rPr lang="ro-RO" sz="2500" dirty="0"/>
              <a:t>de valorificare durabilă a turismului</a:t>
            </a:r>
            <a:endParaRPr sz="2500" dirty="0">
              <a:solidFill>
                <a:schemeClr val="accent3"/>
              </a:solidFill>
            </a:endParaRPr>
          </a:p>
        </p:txBody>
      </p:sp>
      <p:grpSp>
        <p:nvGrpSpPr>
          <p:cNvPr id="742" name="Google Shape;742;p31"/>
          <p:cNvGrpSpPr/>
          <p:nvPr/>
        </p:nvGrpSpPr>
        <p:grpSpPr>
          <a:xfrm>
            <a:off x="249161" y="-3484"/>
            <a:ext cx="1342572" cy="1437093"/>
            <a:chOff x="4924338" y="759525"/>
            <a:chExt cx="1779800" cy="1751850"/>
          </a:xfrm>
        </p:grpSpPr>
        <p:sp>
          <p:nvSpPr>
            <p:cNvPr id="743" name="Google Shape;743;p31"/>
            <p:cNvSpPr/>
            <p:nvPr/>
          </p:nvSpPr>
          <p:spPr>
            <a:xfrm>
              <a:off x="4924338" y="759525"/>
              <a:ext cx="1779800" cy="1751850"/>
            </a:xfrm>
            <a:custGeom>
              <a:avLst/>
              <a:gdLst/>
              <a:ahLst/>
              <a:cxnLst/>
              <a:rect l="l" t="t" r="r" b="b"/>
              <a:pathLst>
                <a:path w="71192" h="70074" extrusionOk="0">
                  <a:moveTo>
                    <a:pt x="21895" y="0"/>
                  </a:moveTo>
                  <a:cubicBezTo>
                    <a:pt x="19124" y="0"/>
                    <a:pt x="16355" y="423"/>
                    <a:pt x="13693" y="1291"/>
                  </a:cubicBezTo>
                  <a:cubicBezTo>
                    <a:pt x="7311" y="3365"/>
                    <a:pt x="2873" y="7688"/>
                    <a:pt x="1495" y="13156"/>
                  </a:cubicBezTo>
                  <a:cubicBezTo>
                    <a:pt x="1451" y="13287"/>
                    <a:pt x="1437" y="13417"/>
                    <a:pt x="1407" y="13548"/>
                  </a:cubicBezTo>
                  <a:cubicBezTo>
                    <a:pt x="1" y="19524"/>
                    <a:pt x="2495" y="24267"/>
                    <a:pt x="6165" y="27052"/>
                  </a:cubicBezTo>
                  <a:cubicBezTo>
                    <a:pt x="6180" y="29010"/>
                    <a:pt x="6383" y="31055"/>
                    <a:pt x="6731" y="33202"/>
                  </a:cubicBezTo>
                  <a:cubicBezTo>
                    <a:pt x="6948" y="34566"/>
                    <a:pt x="8123" y="35523"/>
                    <a:pt x="9443" y="35523"/>
                  </a:cubicBezTo>
                  <a:cubicBezTo>
                    <a:pt x="9487" y="35523"/>
                    <a:pt x="9516" y="35523"/>
                    <a:pt x="9574" y="35494"/>
                  </a:cubicBezTo>
                  <a:lnTo>
                    <a:pt x="9574" y="35740"/>
                  </a:lnTo>
                  <a:cubicBezTo>
                    <a:pt x="9574" y="50826"/>
                    <a:pt x="21845" y="63082"/>
                    <a:pt x="36916" y="63082"/>
                  </a:cubicBezTo>
                  <a:cubicBezTo>
                    <a:pt x="37104" y="63082"/>
                    <a:pt x="37264" y="63068"/>
                    <a:pt x="37438" y="63068"/>
                  </a:cubicBezTo>
                  <a:cubicBezTo>
                    <a:pt x="37728" y="63590"/>
                    <a:pt x="38047" y="64054"/>
                    <a:pt x="38337" y="64417"/>
                  </a:cubicBezTo>
                  <a:cubicBezTo>
                    <a:pt x="38758" y="64939"/>
                    <a:pt x="39382" y="65505"/>
                    <a:pt x="40223" y="65940"/>
                  </a:cubicBezTo>
                  <a:cubicBezTo>
                    <a:pt x="44081" y="68638"/>
                    <a:pt x="48665" y="70074"/>
                    <a:pt x="53263" y="70074"/>
                  </a:cubicBezTo>
                  <a:cubicBezTo>
                    <a:pt x="55511" y="70074"/>
                    <a:pt x="57774" y="69740"/>
                    <a:pt x="59935" y="69030"/>
                  </a:cubicBezTo>
                  <a:cubicBezTo>
                    <a:pt x="65172" y="67318"/>
                    <a:pt x="68827" y="63750"/>
                    <a:pt x="69973" y="59210"/>
                  </a:cubicBezTo>
                  <a:cubicBezTo>
                    <a:pt x="69988" y="59108"/>
                    <a:pt x="70031" y="59021"/>
                    <a:pt x="70046" y="58905"/>
                  </a:cubicBezTo>
                  <a:cubicBezTo>
                    <a:pt x="71191" y="54031"/>
                    <a:pt x="69233" y="50144"/>
                    <a:pt x="66274" y="47794"/>
                  </a:cubicBezTo>
                  <a:cubicBezTo>
                    <a:pt x="66245" y="46286"/>
                    <a:pt x="66100" y="44748"/>
                    <a:pt x="65825" y="43109"/>
                  </a:cubicBezTo>
                  <a:cubicBezTo>
                    <a:pt x="65636" y="41992"/>
                    <a:pt x="64809" y="41136"/>
                    <a:pt x="63779" y="40890"/>
                  </a:cubicBezTo>
                  <a:cubicBezTo>
                    <a:pt x="64098" y="39222"/>
                    <a:pt x="64258" y="37496"/>
                    <a:pt x="64258" y="35740"/>
                  </a:cubicBezTo>
                  <a:cubicBezTo>
                    <a:pt x="64258" y="22178"/>
                    <a:pt x="54351" y="10893"/>
                    <a:pt x="41383" y="8761"/>
                  </a:cubicBezTo>
                  <a:cubicBezTo>
                    <a:pt x="41006" y="7978"/>
                    <a:pt x="40571" y="7325"/>
                    <a:pt x="40151" y="6832"/>
                  </a:cubicBezTo>
                  <a:cubicBezTo>
                    <a:pt x="39875" y="6513"/>
                    <a:pt x="39150" y="5715"/>
                    <a:pt x="37975" y="5091"/>
                  </a:cubicBezTo>
                  <a:cubicBezTo>
                    <a:pt x="33214" y="1762"/>
                    <a:pt x="27551" y="0"/>
                    <a:pt x="218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5" name="Google Shape;745;p31"/>
            <p:cNvSpPr/>
            <p:nvPr/>
          </p:nvSpPr>
          <p:spPr>
            <a:xfrm>
              <a:off x="5601000" y="935525"/>
              <a:ext cx="375350" cy="220350"/>
            </a:xfrm>
            <a:custGeom>
              <a:avLst/>
              <a:gdLst/>
              <a:ahLst/>
              <a:cxnLst/>
              <a:rect l="l" t="t" r="r" b="b"/>
              <a:pathLst>
                <a:path w="15014" h="8814" extrusionOk="0">
                  <a:moveTo>
                    <a:pt x="8590" y="0"/>
                  </a:moveTo>
                  <a:cubicBezTo>
                    <a:pt x="6591" y="0"/>
                    <a:pt x="3730" y="1167"/>
                    <a:pt x="1" y="5507"/>
                  </a:cubicBezTo>
                  <a:cubicBezTo>
                    <a:pt x="1" y="5507"/>
                    <a:pt x="2769" y="3450"/>
                    <a:pt x="5945" y="3450"/>
                  </a:cubicBezTo>
                  <a:cubicBezTo>
                    <a:pt x="8357" y="3450"/>
                    <a:pt x="11005" y="4637"/>
                    <a:pt x="12852" y="8814"/>
                  </a:cubicBezTo>
                  <a:cubicBezTo>
                    <a:pt x="15013" y="4985"/>
                    <a:pt x="12069" y="1576"/>
                    <a:pt x="12069" y="1576"/>
                  </a:cubicBezTo>
                  <a:cubicBezTo>
                    <a:pt x="12069" y="1576"/>
                    <a:pt x="10912" y="0"/>
                    <a:pt x="8590" y="0"/>
                  </a:cubicBez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1"/>
            <p:cNvSpPr/>
            <p:nvPr/>
          </p:nvSpPr>
          <p:spPr>
            <a:xfrm>
              <a:off x="5011000" y="830125"/>
              <a:ext cx="891725" cy="608275"/>
            </a:xfrm>
            <a:custGeom>
              <a:avLst/>
              <a:gdLst/>
              <a:ahLst/>
              <a:cxnLst/>
              <a:rect l="l" t="t" r="r" b="b"/>
              <a:pathLst>
                <a:path w="35669" h="24331" extrusionOk="0">
                  <a:moveTo>
                    <a:pt x="19521" y="0"/>
                  </a:moveTo>
                  <a:cubicBezTo>
                    <a:pt x="11104" y="0"/>
                    <a:pt x="3558" y="4237"/>
                    <a:pt x="1843" y="11043"/>
                  </a:cubicBezTo>
                  <a:cubicBezTo>
                    <a:pt x="1828" y="11159"/>
                    <a:pt x="1785" y="11260"/>
                    <a:pt x="1770" y="11376"/>
                  </a:cubicBezTo>
                  <a:cubicBezTo>
                    <a:pt x="1" y="18904"/>
                    <a:pt x="6077" y="24331"/>
                    <a:pt x="12256" y="24331"/>
                  </a:cubicBezTo>
                  <a:cubicBezTo>
                    <a:pt x="15447" y="24331"/>
                    <a:pt x="18666" y="22883"/>
                    <a:pt x="20845" y="19528"/>
                  </a:cubicBezTo>
                  <a:cubicBezTo>
                    <a:pt x="24822" y="13390"/>
                    <a:pt x="27797" y="5820"/>
                    <a:pt x="35515" y="5820"/>
                  </a:cubicBezTo>
                  <a:cubicBezTo>
                    <a:pt x="35566" y="5820"/>
                    <a:pt x="35617" y="5820"/>
                    <a:pt x="35669" y="5821"/>
                  </a:cubicBezTo>
                  <a:cubicBezTo>
                    <a:pt x="30825" y="1788"/>
                    <a:pt x="24989" y="0"/>
                    <a:pt x="19521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1"/>
            <p:cNvSpPr/>
            <p:nvPr/>
          </p:nvSpPr>
          <p:spPr>
            <a:xfrm>
              <a:off x="5152075" y="850175"/>
              <a:ext cx="518575" cy="730350"/>
            </a:xfrm>
            <a:custGeom>
              <a:avLst/>
              <a:gdLst/>
              <a:ahLst/>
              <a:cxnLst/>
              <a:rect l="l" t="t" r="r" b="b"/>
              <a:pathLst>
                <a:path w="20743" h="29214" extrusionOk="0">
                  <a:moveTo>
                    <a:pt x="20641" y="0"/>
                  </a:moveTo>
                  <a:cubicBezTo>
                    <a:pt x="20554" y="15"/>
                    <a:pt x="10879" y="1248"/>
                    <a:pt x="5135" y="8921"/>
                  </a:cubicBezTo>
                  <a:cubicBezTo>
                    <a:pt x="1277" y="14056"/>
                    <a:pt x="0" y="20873"/>
                    <a:pt x="1378" y="29141"/>
                  </a:cubicBezTo>
                  <a:cubicBezTo>
                    <a:pt x="1378" y="29170"/>
                    <a:pt x="1436" y="29213"/>
                    <a:pt x="1480" y="29213"/>
                  </a:cubicBezTo>
                  <a:cubicBezTo>
                    <a:pt x="1538" y="29213"/>
                    <a:pt x="1581" y="29155"/>
                    <a:pt x="1581" y="29097"/>
                  </a:cubicBezTo>
                  <a:cubicBezTo>
                    <a:pt x="218" y="20887"/>
                    <a:pt x="1480" y="14128"/>
                    <a:pt x="5295" y="9037"/>
                  </a:cubicBezTo>
                  <a:cubicBezTo>
                    <a:pt x="10995" y="1436"/>
                    <a:pt x="20583" y="203"/>
                    <a:pt x="20670" y="189"/>
                  </a:cubicBezTo>
                  <a:cubicBezTo>
                    <a:pt x="20714" y="160"/>
                    <a:pt x="20743" y="131"/>
                    <a:pt x="20743" y="73"/>
                  </a:cubicBezTo>
                  <a:cubicBezTo>
                    <a:pt x="20728" y="44"/>
                    <a:pt x="20699" y="0"/>
                    <a:pt x="20641" y="0"/>
                  </a:cubicBezTo>
                  <a:close/>
                </a:path>
              </a:pathLst>
            </a:custGeom>
            <a:solidFill>
              <a:srgbClr val="4E4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1"/>
            <p:cNvSpPr/>
            <p:nvPr/>
          </p:nvSpPr>
          <p:spPr>
            <a:xfrm>
              <a:off x="5906325" y="2183900"/>
              <a:ext cx="297025" cy="174475"/>
            </a:xfrm>
            <a:custGeom>
              <a:avLst/>
              <a:gdLst/>
              <a:ahLst/>
              <a:cxnLst/>
              <a:rect l="l" t="t" r="r" b="b"/>
              <a:pathLst>
                <a:path w="11881" h="6979" extrusionOk="0">
                  <a:moveTo>
                    <a:pt x="1712" y="1"/>
                  </a:moveTo>
                  <a:cubicBezTo>
                    <a:pt x="1" y="3018"/>
                    <a:pt x="2322" y="5730"/>
                    <a:pt x="2322" y="5730"/>
                  </a:cubicBezTo>
                  <a:cubicBezTo>
                    <a:pt x="2322" y="5730"/>
                    <a:pt x="3239" y="6979"/>
                    <a:pt x="5079" y="6979"/>
                  </a:cubicBezTo>
                  <a:cubicBezTo>
                    <a:pt x="6662" y="6979"/>
                    <a:pt x="8928" y="6054"/>
                    <a:pt x="11881" y="2612"/>
                  </a:cubicBezTo>
                  <a:lnTo>
                    <a:pt x="11881" y="2612"/>
                  </a:lnTo>
                  <a:cubicBezTo>
                    <a:pt x="11880" y="2612"/>
                    <a:pt x="9682" y="4238"/>
                    <a:pt x="7168" y="4238"/>
                  </a:cubicBezTo>
                  <a:cubicBezTo>
                    <a:pt x="5258" y="4238"/>
                    <a:pt x="3165" y="3300"/>
                    <a:pt x="1712" y="1"/>
                  </a:cubicBez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1"/>
            <p:cNvSpPr/>
            <p:nvPr/>
          </p:nvSpPr>
          <p:spPr>
            <a:xfrm>
              <a:off x="5964001" y="1960350"/>
              <a:ext cx="706875" cy="482325"/>
            </a:xfrm>
            <a:custGeom>
              <a:avLst/>
              <a:gdLst/>
              <a:ahLst/>
              <a:cxnLst/>
              <a:rect l="l" t="t" r="r" b="b"/>
              <a:pathLst>
                <a:path w="28275" h="19293" extrusionOk="0">
                  <a:moveTo>
                    <a:pt x="18574" y="1"/>
                  </a:moveTo>
                  <a:cubicBezTo>
                    <a:pt x="16045" y="1"/>
                    <a:pt x="13494" y="1149"/>
                    <a:pt x="11764" y="3808"/>
                  </a:cubicBezTo>
                  <a:cubicBezTo>
                    <a:pt x="8602" y="8659"/>
                    <a:pt x="6245" y="14687"/>
                    <a:pt x="89" y="14687"/>
                  </a:cubicBezTo>
                  <a:cubicBezTo>
                    <a:pt x="59" y="14687"/>
                    <a:pt x="30" y="14687"/>
                    <a:pt x="0" y="14687"/>
                  </a:cubicBezTo>
                  <a:lnTo>
                    <a:pt x="0" y="14687"/>
                  </a:lnTo>
                  <a:cubicBezTo>
                    <a:pt x="3837" y="17878"/>
                    <a:pt x="8460" y="19292"/>
                    <a:pt x="12791" y="19292"/>
                  </a:cubicBezTo>
                  <a:cubicBezTo>
                    <a:pt x="19464" y="19292"/>
                    <a:pt x="25445" y="15936"/>
                    <a:pt x="26791" y="10553"/>
                  </a:cubicBezTo>
                  <a:cubicBezTo>
                    <a:pt x="26835" y="10466"/>
                    <a:pt x="26849" y="10364"/>
                    <a:pt x="26878" y="10277"/>
                  </a:cubicBezTo>
                  <a:cubicBezTo>
                    <a:pt x="28274" y="4300"/>
                    <a:pt x="23467" y="1"/>
                    <a:pt x="18574" y="1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1"/>
            <p:cNvSpPr/>
            <p:nvPr/>
          </p:nvSpPr>
          <p:spPr>
            <a:xfrm>
              <a:off x="6148200" y="1847025"/>
              <a:ext cx="410875" cy="579150"/>
            </a:xfrm>
            <a:custGeom>
              <a:avLst/>
              <a:gdLst/>
              <a:ahLst/>
              <a:cxnLst/>
              <a:rect l="l" t="t" r="r" b="b"/>
              <a:pathLst>
                <a:path w="16435" h="23166" extrusionOk="0">
                  <a:moveTo>
                    <a:pt x="15246" y="1"/>
                  </a:moveTo>
                  <a:cubicBezTo>
                    <a:pt x="15188" y="15"/>
                    <a:pt x="15173" y="59"/>
                    <a:pt x="15173" y="102"/>
                  </a:cubicBezTo>
                  <a:cubicBezTo>
                    <a:pt x="16246" y="6615"/>
                    <a:pt x="15260" y="11967"/>
                    <a:pt x="12229" y="15985"/>
                  </a:cubicBezTo>
                  <a:cubicBezTo>
                    <a:pt x="7717" y="22005"/>
                    <a:pt x="146" y="22977"/>
                    <a:pt x="73" y="22991"/>
                  </a:cubicBezTo>
                  <a:cubicBezTo>
                    <a:pt x="30" y="23006"/>
                    <a:pt x="1" y="23049"/>
                    <a:pt x="1" y="23093"/>
                  </a:cubicBezTo>
                  <a:cubicBezTo>
                    <a:pt x="1" y="23136"/>
                    <a:pt x="44" y="23165"/>
                    <a:pt x="88" y="23165"/>
                  </a:cubicBezTo>
                  <a:cubicBezTo>
                    <a:pt x="175" y="23151"/>
                    <a:pt x="7833" y="22179"/>
                    <a:pt x="12374" y="16101"/>
                  </a:cubicBezTo>
                  <a:cubicBezTo>
                    <a:pt x="15449" y="12011"/>
                    <a:pt x="16435" y="6629"/>
                    <a:pt x="15347" y="73"/>
                  </a:cubicBezTo>
                  <a:cubicBezTo>
                    <a:pt x="15333" y="15"/>
                    <a:pt x="15304" y="1"/>
                    <a:pt x="15246" y="1"/>
                  </a:cubicBezTo>
                  <a:close/>
                </a:path>
              </a:pathLst>
            </a:custGeom>
            <a:solidFill>
              <a:srgbClr val="4E4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BF935DAB-1DED-4A8E-9B25-A7BC1C0030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9544" y="454106"/>
            <a:ext cx="630597" cy="53667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14E3050-47B0-4EAC-8650-90491A360F4E}"/>
              </a:ext>
            </a:extLst>
          </p:cNvPr>
          <p:cNvGrpSpPr/>
          <p:nvPr/>
        </p:nvGrpSpPr>
        <p:grpSpPr>
          <a:xfrm>
            <a:off x="1074040" y="1936966"/>
            <a:ext cx="3572006" cy="880454"/>
            <a:chOff x="1023442" y="1621962"/>
            <a:chExt cx="3594277" cy="1173939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5EDBEDC-336B-4352-A153-D07309BC7DFE}"/>
                </a:ext>
              </a:extLst>
            </p:cNvPr>
            <p:cNvSpPr/>
            <p:nvPr/>
          </p:nvSpPr>
          <p:spPr>
            <a:xfrm>
              <a:off x="1023442" y="1621962"/>
              <a:ext cx="3594277" cy="1028700"/>
            </a:xfrm>
            <a:custGeom>
              <a:avLst/>
              <a:gdLst>
                <a:gd name="connsiteX0" fmla="*/ 0 w 3524250"/>
                <a:gd name="connsiteY0" fmla="*/ 0 h 1028700"/>
                <a:gd name="connsiteX1" fmla="*/ 3445789 w 3524250"/>
                <a:gd name="connsiteY1" fmla="*/ 0 h 1028700"/>
                <a:gd name="connsiteX2" fmla="*/ 3432043 w 3524250"/>
                <a:gd name="connsiteY2" fmla="*/ 10045 h 1028700"/>
                <a:gd name="connsiteX3" fmla="*/ 3485616 w 3524250"/>
                <a:gd name="connsiteY3" fmla="*/ 0 h 1028700"/>
                <a:gd name="connsiteX4" fmla="*/ 3524250 w 3524250"/>
                <a:gd name="connsiteY4" fmla="*/ 0 h 1028700"/>
                <a:gd name="connsiteX5" fmla="*/ 3524250 w 3524250"/>
                <a:gd name="connsiteY5" fmla="*/ 107955 h 1028700"/>
                <a:gd name="connsiteX6" fmla="*/ 3523483 w 3524250"/>
                <a:gd name="connsiteY6" fmla="*/ 109105 h 1028700"/>
                <a:gd name="connsiteX7" fmla="*/ 3493003 w 3524250"/>
                <a:gd name="connsiteY7" fmla="*/ 162445 h 1028700"/>
                <a:gd name="connsiteX8" fmla="*/ 3523483 w 3524250"/>
                <a:gd name="connsiteY8" fmla="*/ 223405 h 1028700"/>
                <a:gd name="connsiteX9" fmla="*/ 3524250 w 3524250"/>
                <a:gd name="connsiteY9" fmla="*/ 228774 h 1028700"/>
                <a:gd name="connsiteX10" fmla="*/ 3524250 w 3524250"/>
                <a:gd name="connsiteY10" fmla="*/ 372987 h 1028700"/>
                <a:gd name="connsiteX11" fmla="*/ 3508243 w 3524250"/>
                <a:gd name="connsiteY11" fmla="*/ 368185 h 1028700"/>
                <a:gd name="connsiteX12" fmla="*/ 3524250 w 3524250"/>
                <a:gd name="connsiteY12" fmla="*/ 428211 h 1028700"/>
                <a:gd name="connsiteX13" fmla="*/ 3524250 w 3524250"/>
                <a:gd name="connsiteY13" fmla="*/ 491531 h 1028700"/>
                <a:gd name="connsiteX14" fmla="*/ 3477763 w 3524250"/>
                <a:gd name="connsiteY14" fmla="*/ 520585 h 1028700"/>
                <a:gd name="connsiteX15" fmla="*/ 3477763 w 3524250"/>
                <a:gd name="connsiteY15" fmla="*/ 604405 h 1028700"/>
                <a:gd name="connsiteX16" fmla="*/ 3524250 w 3524250"/>
                <a:gd name="connsiteY16" fmla="*/ 645081 h 1028700"/>
                <a:gd name="connsiteX17" fmla="*/ 3524250 w 3524250"/>
                <a:gd name="connsiteY17" fmla="*/ 704782 h 1028700"/>
                <a:gd name="connsiteX18" fmla="*/ 3508243 w 3524250"/>
                <a:gd name="connsiteY18" fmla="*/ 756805 h 1028700"/>
                <a:gd name="connsiteX19" fmla="*/ 3470143 w 3524250"/>
                <a:gd name="connsiteY19" fmla="*/ 848245 h 1028700"/>
                <a:gd name="connsiteX20" fmla="*/ 3503561 w 3524250"/>
                <a:gd name="connsiteY20" fmla="*/ 1028700 h 1028700"/>
                <a:gd name="connsiteX21" fmla="*/ 3466101 w 3524250"/>
                <a:gd name="connsiteY21" fmla="*/ 1028700 h 1028700"/>
                <a:gd name="connsiteX22" fmla="*/ 3355843 w 3524250"/>
                <a:gd name="connsiteY22" fmla="*/ 962545 h 1028700"/>
                <a:gd name="connsiteX23" fmla="*/ 3360932 w 3524250"/>
                <a:gd name="connsiteY23" fmla="*/ 1028700 h 1028700"/>
                <a:gd name="connsiteX24" fmla="*/ 3332909 w 3524250"/>
                <a:gd name="connsiteY24" fmla="*/ 1028700 h 1028700"/>
                <a:gd name="connsiteX25" fmla="*/ 3264403 w 3524250"/>
                <a:gd name="connsiteY25" fmla="*/ 954925 h 1028700"/>
                <a:gd name="connsiteX26" fmla="*/ 3210301 w 3524250"/>
                <a:gd name="connsiteY26" fmla="*/ 1028700 h 1028700"/>
                <a:gd name="connsiteX27" fmla="*/ 3164997 w 3524250"/>
                <a:gd name="connsiteY27" fmla="*/ 1028700 h 1028700"/>
                <a:gd name="connsiteX28" fmla="*/ 3142483 w 3524250"/>
                <a:gd name="connsiteY28" fmla="*/ 970165 h 1028700"/>
                <a:gd name="connsiteX29" fmla="*/ 3079767 w 3524250"/>
                <a:gd name="connsiteY29" fmla="*/ 1028700 h 1028700"/>
                <a:gd name="connsiteX30" fmla="*/ 3002695 w 3524250"/>
                <a:gd name="connsiteY30" fmla="*/ 1028700 h 1028700"/>
                <a:gd name="connsiteX31" fmla="*/ 2959603 w 3524250"/>
                <a:gd name="connsiteY31" fmla="*/ 947305 h 1028700"/>
                <a:gd name="connsiteX32" fmla="*/ 2913092 w 3524250"/>
                <a:gd name="connsiteY32" fmla="*/ 1028700 h 1028700"/>
                <a:gd name="connsiteX33" fmla="*/ 2862522 w 3524250"/>
                <a:gd name="connsiteY33" fmla="*/ 1028700 h 1028700"/>
                <a:gd name="connsiteX34" fmla="*/ 2746243 w 3524250"/>
                <a:gd name="connsiteY34" fmla="*/ 947305 h 1028700"/>
                <a:gd name="connsiteX35" fmla="*/ 2757871 w 3524250"/>
                <a:gd name="connsiteY35" fmla="*/ 1028700 h 1028700"/>
                <a:gd name="connsiteX36" fmla="*/ 2718499 w 3524250"/>
                <a:gd name="connsiteY36" fmla="*/ 1028700 h 1028700"/>
                <a:gd name="connsiteX37" fmla="*/ 2631943 w 3524250"/>
                <a:gd name="connsiteY37" fmla="*/ 977785 h 1028700"/>
                <a:gd name="connsiteX38" fmla="*/ 2631943 w 3524250"/>
                <a:gd name="connsiteY38" fmla="*/ 1028700 h 1028700"/>
                <a:gd name="connsiteX39" fmla="*/ 2587073 w 3524250"/>
                <a:gd name="connsiteY39" fmla="*/ 1028700 h 1028700"/>
                <a:gd name="connsiteX40" fmla="*/ 2517643 w 3524250"/>
                <a:gd name="connsiteY40" fmla="*/ 977785 h 1028700"/>
                <a:gd name="connsiteX41" fmla="*/ 2492186 w 3524250"/>
                <a:gd name="connsiteY41" fmla="*/ 1028700 h 1028700"/>
                <a:gd name="connsiteX42" fmla="*/ 2462051 w 3524250"/>
                <a:gd name="connsiteY42" fmla="*/ 1028700 h 1028700"/>
                <a:gd name="connsiteX43" fmla="*/ 2371308 w 3524250"/>
                <a:gd name="connsiteY43" fmla="*/ 992403 h 1028700"/>
                <a:gd name="connsiteX44" fmla="*/ 2365243 w 3524250"/>
                <a:gd name="connsiteY44" fmla="*/ 970165 h 1028700"/>
                <a:gd name="connsiteX45" fmla="*/ 2348422 w 3524250"/>
                <a:gd name="connsiteY45" fmla="*/ 983248 h 1028700"/>
                <a:gd name="connsiteX46" fmla="*/ 2258563 w 3524250"/>
                <a:gd name="connsiteY46" fmla="*/ 947305 h 1028700"/>
                <a:gd name="connsiteX47" fmla="*/ 2250320 w 3524250"/>
                <a:gd name="connsiteY47" fmla="*/ 982338 h 1028700"/>
                <a:gd name="connsiteX48" fmla="*/ 2197603 w 3524250"/>
                <a:gd name="connsiteY48" fmla="*/ 954925 h 1028700"/>
                <a:gd name="connsiteX49" fmla="*/ 2109995 w 3524250"/>
                <a:gd name="connsiteY49" fmla="*/ 1028700 h 1028700"/>
                <a:gd name="connsiteX50" fmla="*/ 1989864 w 3524250"/>
                <a:gd name="connsiteY50" fmla="*/ 1028700 h 1028700"/>
                <a:gd name="connsiteX51" fmla="*/ 1923283 w 3524250"/>
                <a:gd name="connsiteY51" fmla="*/ 977785 h 1028700"/>
                <a:gd name="connsiteX52" fmla="*/ 1916919 w 3524250"/>
                <a:gd name="connsiteY52" fmla="*/ 1028700 h 1028700"/>
                <a:gd name="connsiteX53" fmla="*/ 1868990 w 3524250"/>
                <a:gd name="connsiteY53" fmla="*/ 1028700 h 1028700"/>
                <a:gd name="connsiteX54" fmla="*/ 1824223 w 3524250"/>
                <a:gd name="connsiteY54" fmla="*/ 947305 h 1028700"/>
                <a:gd name="connsiteX55" fmla="*/ 1816603 w 3524250"/>
                <a:gd name="connsiteY55" fmla="*/ 1000645 h 1028700"/>
                <a:gd name="connsiteX56" fmla="*/ 1703323 w 3524250"/>
                <a:gd name="connsiteY56" fmla="*/ 1014805 h 1028700"/>
                <a:gd name="connsiteX57" fmla="*/ 1671823 w 3524250"/>
                <a:gd name="connsiteY57" fmla="*/ 947305 h 1028700"/>
                <a:gd name="connsiteX58" fmla="*/ 1644420 w 3524250"/>
                <a:gd name="connsiteY58" fmla="*/ 1002110 h 1028700"/>
                <a:gd name="connsiteX59" fmla="*/ 1580383 w 3524250"/>
                <a:gd name="connsiteY59" fmla="*/ 954925 h 1028700"/>
                <a:gd name="connsiteX60" fmla="*/ 1572763 w 3524250"/>
                <a:gd name="connsiteY60" fmla="*/ 1000645 h 1028700"/>
                <a:gd name="connsiteX61" fmla="*/ 1561973 w 3524250"/>
                <a:gd name="connsiteY61" fmla="*/ 1028700 h 1028700"/>
                <a:gd name="connsiteX62" fmla="*/ 1476972 w 3524250"/>
                <a:gd name="connsiteY62" fmla="*/ 1028700 h 1028700"/>
                <a:gd name="connsiteX63" fmla="*/ 1435603 w 3524250"/>
                <a:gd name="connsiteY63" fmla="*/ 977785 h 1028700"/>
                <a:gd name="connsiteX64" fmla="*/ 1435603 w 3524250"/>
                <a:gd name="connsiteY64" fmla="*/ 1028700 h 1028700"/>
                <a:gd name="connsiteX65" fmla="*/ 1415513 w 3524250"/>
                <a:gd name="connsiteY65" fmla="*/ 1028700 h 1028700"/>
                <a:gd name="connsiteX66" fmla="*/ 1313683 w 3524250"/>
                <a:gd name="connsiteY66" fmla="*/ 977785 h 1028700"/>
                <a:gd name="connsiteX67" fmla="*/ 1300954 w 3524250"/>
                <a:gd name="connsiteY67" fmla="*/ 1028700 h 1028700"/>
                <a:gd name="connsiteX68" fmla="*/ 1291268 w 3524250"/>
                <a:gd name="connsiteY68" fmla="*/ 1028700 h 1028700"/>
                <a:gd name="connsiteX69" fmla="*/ 1222243 w 3524250"/>
                <a:gd name="connsiteY69" fmla="*/ 932065 h 1028700"/>
                <a:gd name="connsiteX70" fmla="*/ 1168903 w 3524250"/>
                <a:gd name="connsiteY70" fmla="*/ 993025 h 1028700"/>
                <a:gd name="connsiteX71" fmla="*/ 1152255 w 3524250"/>
                <a:gd name="connsiteY71" fmla="*/ 1028700 h 1028700"/>
                <a:gd name="connsiteX72" fmla="*/ 1078871 w 3524250"/>
                <a:gd name="connsiteY72" fmla="*/ 1028700 h 1028700"/>
                <a:gd name="connsiteX73" fmla="*/ 1062223 w 3524250"/>
                <a:gd name="connsiteY73" fmla="*/ 993025 h 1028700"/>
                <a:gd name="connsiteX74" fmla="*/ 947923 w 3524250"/>
                <a:gd name="connsiteY74" fmla="*/ 970165 h 1028700"/>
                <a:gd name="connsiteX75" fmla="*/ 896705 w 3524250"/>
                <a:gd name="connsiteY75" fmla="*/ 1028700 h 1028700"/>
                <a:gd name="connsiteX76" fmla="*/ 892158 w 3524250"/>
                <a:gd name="connsiteY76" fmla="*/ 1028700 h 1028700"/>
                <a:gd name="connsiteX77" fmla="*/ 848863 w 3524250"/>
                <a:gd name="connsiteY77" fmla="*/ 985405 h 1028700"/>
                <a:gd name="connsiteX78" fmla="*/ 805568 w 3524250"/>
                <a:gd name="connsiteY78" fmla="*/ 1028700 h 1028700"/>
                <a:gd name="connsiteX79" fmla="*/ 786594 w 3524250"/>
                <a:gd name="connsiteY79" fmla="*/ 1028700 h 1028700"/>
                <a:gd name="connsiteX80" fmla="*/ 734563 w 3524250"/>
                <a:gd name="connsiteY80" fmla="*/ 970165 h 1028700"/>
                <a:gd name="connsiteX81" fmla="*/ 594011 w 3524250"/>
                <a:gd name="connsiteY81" fmla="*/ 964543 h 1028700"/>
                <a:gd name="connsiteX82" fmla="*/ 566923 w 3524250"/>
                <a:gd name="connsiteY82" fmla="*/ 947305 h 1028700"/>
                <a:gd name="connsiteX83" fmla="*/ 399283 w 3524250"/>
                <a:gd name="connsiteY83" fmla="*/ 990567 h 1028700"/>
                <a:gd name="connsiteX84" fmla="*/ 239263 w 3524250"/>
                <a:gd name="connsiteY84" fmla="*/ 985405 h 1028700"/>
                <a:gd name="connsiteX85" fmla="*/ 253695 w 3524250"/>
                <a:gd name="connsiteY85" fmla="*/ 1028700 h 1028700"/>
                <a:gd name="connsiteX86" fmla="*/ 232241 w 3524250"/>
                <a:gd name="connsiteY86" fmla="*/ 1028700 h 1028700"/>
                <a:gd name="connsiteX87" fmla="*/ 163063 w 3524250"/>
                <a:gd name="connsiteY87" fmla="*/ 970165 h 1028700"/>
                <a:gd name="connsiteX88" fmla="*/ 147823 w 3524250"/>
                <a:gd name="connsiteY88" fmla="*/ 1000645 h 1028700"/>
                <a:gd name="connsiteX89" fmla="*/ 98727 w 3524250"/>
                <a:gd name="connsiteY89" fmla="*/ 1028700 h 1028700"/>
                <a:gd name="connsiteX90" fmla="*/ 93756 w 3524250"/>
                <a:gd name="connsiteY90" fmla="*/ 1028700 h 1028700"/>
                <a:gd name="connsiteX91" fmla="*/ 71623 w 3524250"/>
                <a:gd name="connsiteY91" fmla="*/ 954925 h 1028700"/>
                <a:gd name="connsiteX92" fmla="*/ 23886 w 3524250"/>
                <a:gd name="connsiteY92" fmla="*/ 1028700 h 1028700"/>
                <a:gd name="connsiteX93" fmla="*/ 0 w 3524250"/>
                <a:gd name="connsiteY93" fmla="*/ 1028700 h 1028700"/>
                <a:gd name="connsiteX94" fmla="*/ 0 w 3524250"/>
                <a:gd name="connsiteY94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524250" h="1028700">
                  <a:moveTo>
                    <a:pt x="0" y="0"/>
                  </a:moveTo>
                  <a:lnTo>
                    <a:pt x="3445789" y="0"/>
                  </a:lnTo>
                  <a:lnTo>
                    <a:pt x="3432043" y="10045"/>
                  </a:lnTo>
                  <a:lnTo>
                    <a:pt x="3485616" y="0"/>
                  </a:lnTo>
                  <a:lnTo>
                    <a:pt x="3524250" y="0"/>
                  </a:lnTo>
                  <a:lnTo>
                    <a:pt x="3524250" y="107955"/>
                  </a:lnTo>
                  <a:lnTo>
                    <a:pt x="3523483" y="109105"/>
                  </a:lnTo>
                  <a:lnTo>
                    <a:pt x="3493003" y="162445"/>
                  </a:lnTo>
                  <a:lnTo>
                    <a:pt x="3523483" y="223405"/>
                  </a:lnTo>
                  <a:lnTo>
                    <a:pt x="3524250" y="228774"/>
                  </a:lnTo>
                  <a:lnTo>
                    <a:pt x="3524250" y="372987"/>
                  </a:lnTo>
                  <a:lnTo>
                    <a:pt x="3508243" y="368185"/>
                  </a:lnTo>
                  <a:lnTo>
                    <a:pt x="3524250" y="428211"/>
                  </a:lnTo>
                  <a:lnTo>
                    <a:pt x="3524250" y="491531"/>
                  </a:lnTo>
                  <a:lnTo>
                    <a:pt x="3477763" y="520585"/>
                  </a:lnTo>
                  <a:lnTo>
                    <a:pt x="3477763" y="604405"/>
                  </a:lnTo>
                  <a:lnTo>
                    <a:pt x="3524250" y="645081"/>
                  </a:lnTo>
                  <a:lnTo>
                    <a:pt x="3524250" y="704782"/>
                  </a:lnTo>
                  <a:lnTo>
                    <a:pt x="3508243" y="756805"/>
                  </a:lnTo>
                  <a:lnTo>
                    <a:pt x="3470143" y="848245"/>
                  </a:lnTo>
                  <a:lnTo>
                    <a:pt x="3503561" y="1028700"/>
                  </a:lnTo>
                  <a:lnTo>
                    <a:pt x="3466101" y="1028700"/>
                  </a:lnTo>
                  <a:lnTo>
                    <a:pt x="3355843" y="962545"/>
                  </a:lnTo>
                  <a:lnTo>
                    <a:pt x="3360932" y="1028700"/>
                  </a:lnTo>
                  <a:lnTo>
                    <a:pt x="3332909" y="1028700"/>
                  </a:lnTo>
                  <a:lnTo>
                    <a:pt x="3264403" y="954925"/>
                  </a:lnTo>
                  <a:lnTo>
                    <a:pt x="3210301" y="1028700"/>
                  </a:lnTo>
                  <a:lnTo>
                    <a:pt x="3164997" y="1028700"/>
                  </a:lnTo>
                  <a:lnTo>
                    <a:pt x="3142483" y="970165"/>
                  </a:lnTo>
                  <a:lnTo>
                    <a:pt x="3079767" y="1028700"/>
                  </a:lnTo>
                  <a:lnTo>
                    <a:pt x="3002695" y="1028700"/>
                  </a:lnTo>
                  <a:lnTo>
                    <a:pt x="2959603" y="947305"/>
                  </a:lnTo>
                  <a:lnTo>
                    <a:pt x="2913092" y="1028700"/>
                  </a:lnTo>
                  <a:lnTo>
                    <a:pt x="2862522" y="1028700"/>
                  </a:lnTo>
                  <a:lnTo>
                    <a:pt x="2746243" y="947305"/>
                  </a:lnTo>
                  <a:lnTo>
                    <a:pt x="2757871" y="1028700"/>
                  </a:lnTo>
                  <a:lnTo>
                    <a:pt x="2718499" y="1028700"/>
                  </a:lnTo>
                  <a:lnTo>
                    <a:pt x="2631943" y="977785"/>
                  </a:lnTo>
                  <a:lnTo>
                    <a:pt x="2631943" y="1028700"/>
                  </a:lnTo>
                  <a:lnTo>
                    <a:pt x="2587073" y="1028700"/>
                  </a:lnTo>
                  <a:lnTo>
                    <a:pt x="2517643" y="977785"/>
                  </a:lnTo>
                  <a:lnTo>
                    <a:pt x="2492186" y="1028700"/>
                  </a:lnTo>
                  <a:lnTo>
                    <a:pt x="2462051" y="1028700"/>
                  </a:lnTo>
                  <a:lnTo>
                    <a:pt x="2371308" y="992403"/>
                  </a:lnTo>
                  <a:lnTo>
                    <a:pt x="2365243" y="970165"/>
                  </a:lnTo>
                  <a:lnTo>
                    <a:pt x="2348422" y="983248"/>
                  </a:lnTo>
                  <a:lnTo>
                    <a:pt x="2258563" y="947305"/>
                  </a:lnTo>
                  <a:lnTo>
                    <a:pt x="2250320" y="982338"/>
                  </a:lnTo>
                  <a:lnTo>
                    <a:pt x="2197603" y="954925"/>
                  </a:lnTo>
                  <a:lnTo>
                    <a:pt x="2109995" y="1028700"/>
                  </a:lnTo>
                  <a:lnTo>
                    <a:pt x="1989864" y="1028700"/>
                  </a:lnTo>
                  <a:lnTo>
                    <a:pt x="1923283" y="977785"/>
                  </a:lnTo>
                  <a:lnTo>
                    <a:pt x="1916919" y="1028700"/>
                  </a:lnTo>
                  <a:lnTo>
                    <a:pt x="1868990" y="1028700"/>
                  </a:lnTo>
                  <a:lnTo>
                    <a:pt x="1824223" y="947305"/>
                  </a:lnTo>
                  <a:lnTo>
                    <a:pt x="1816603" y="1000645"/>
                  </a:lnTo>
                  <a:lnTo>
                    <a:pt x="1703323" y="1014805"/>
                  </a:lnTo>
                  <a:lnTo>
                    <a:pt x="1671823" y="947305"/>
                  </a:lnTo>
                  <a:lnTo>
                    <a:pt x="1644420" y="1002110"/>
                  </a:lnTo>
                  <a:lnTo>
                    <a:pt x="1580383" y="954925"/>
                  </a:lnTo>
                  <a:lnTo>
                    <a:pt x="1572763" y="1000645"/>
                  </a:lnTo>
                  <a:lnTo>
                    <a:pt x="1561973" y="1028700"/>
                  </a:lnTo>
                  <a:lnTo>
                    <a:pt x="1476972" y="1028700"/>
                  </a:lnTo>
                  <a:lnTo>
                    <a:pt x="1435603" y="977785"/>
                  </a:lnTo>
                  <a:lnTo>
                    <a:pt x="1435603" y="1028700"/>
                  </a:lnTo>
                  <a:lnTo>
                    <a:pt x="1415513" y="1028700"/>
                  </a:lnTo>
                  <a:lnTo>
                    <a:pt x="1313683" y="977785"/>
                  </a:lnTo>
                  <a:lnTo>
                    <a:pt x="1300954" y="1028700"/>
                  </a:lnTo>
                  <a:lnTo>
                    <a:pt x="1291268" y="1028700"/>
                  </a:lnTo>
                  <a:lnTo>
                    <a:pt x="1222243" y="932065"/>
                  </a:lnTo>
                  <a:lnTo>
                    <a:pt x="1168903" y="993025"/>
                  </a:lnTo>
                  <a:lnTo>
                    <a:pt x="1152255" y="1028700"/>
                  </a:lnTo>
                  <a:lnTo>
                    <a:pt x="1078871" y="1028700"/>
                  </a:lnTo>
                  <a:lnTo>
                    <a:pt x="1062223" y="993025"/>
                  </a:lnTo>
                  <a:lnTo>
                    <a:pt x="947923" y="970165"/>
                  </a:lnTo>
                  <a:lnTo>
                    <a:pt x="896705" y="1028700"/>
                  </a:lnTo>
                  <a:lnTo>
                    <a:pt x="892158" y="1028700"/>
                  </a:lnTo>
                  <a:lnTo>
                    <a:pt x="848863" y="985405"/>
                  </a:lnTo>
                  <a:lnTo>
                    <a:pt x="805568" y="1028700"/>
                  </a:lnTo>
                  <a:lnTo>
                    <a:pt x="786594" y="1028700"/>
                  </a:lnTo>
                  <a:lnTo>
                    <a:pt x="734563" y="970165"/>
                  </a:lnTo>
                  <a:lnTo>
                    <a:pt x="594011" y="964543"/>
                  </a:lnTo>
                  <a:lnTo>
                    <a:pt x="566923" y="947305"/>
                  </a:lnTo>
                  <a:lnTo>
                    <a:pt x="399283" y="990567"/>
                  </a:lnTo>
                  <a:lnTo>
                    <a:pt x="239263" y="985405"/>
                  </a:lnTo>
                  <a:lnTo>
                    <a:pt x="253695" y="1028700"/>
                  </a:lnTo>
                  <a:lnTo>
                    <a:pt x="232241" y="1028700"/>
                  </a:lnTo>
                  <a:lnTo>
                    <a:pt x="163063" y="970165"/>
                  </a:lnTo>
                  <a:lnTo>
                    <a:pt x="147823" y="1000645"/>
                  </a:lnTo>
                  <a:lnTo>
                    <a:pt x="98727" y="1028700"/>
                  </a:lnTo>
                  <a:lnTo>
                    <a:pt x="93756" y="1028700"/>
                  </a:lnTo>
                  <a:lnTo>
                    <a:pt x="71623" y="954925"/>
                  </a:lnTo>
                  <a:lnTo>
                    <a:pt x="23886" y="1028700"/>
                  </a:lnTo>
                  <a:lnTo>
                    <a:pt x="0" y="1028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7" name="Folded Corner 6">
              <a:extLst>
                <a:ext uri="{FF2B5EF4-FFF2-40B4-BE49-F238E27FC236}">
                  <a16:creationId xmlns:a16="http://schemas.microsoft.com/office/drawing/2014/main" id="{4D12668D-2D6B-494F-B862-C32DBDC27A1F}"/>
                </a:ext>
              </a:extLst>
            </p:cNvPr>
            <p:cNvSpPr/>
            <p:nvPr/>
          </p:nvSpPr>
          <p:spPr>
            <a:xfrm rot="21259538">
              <a:off x="1379285" y="1633479"/>
              <a:ext cx="1133602" cy="1162422"/>
            </a:xfrm>
            <a:prstGeom prst="foldedCorner">
              <a:avLst/>
            </a:prstGeom>
            <a:solidFill>
              <a:schemeClr val="accent1"/>
            </a:solidFill>
            <a:ln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03A549-3144-46AD-99AB-121E1EBC0082}"/>
                </a:ext>
              </a:extLst>
            </p:cNvPr>
            <p:cNvSpPr txBox="1"/>
            <p:nvPr/>
          </p:nvSpPr>
          <p:spPr>
            <a:xfrm>
              <a:off x="2567113" y="1887775"/>
              <a:ext cx="194900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500" b="1" dirty="0">
                  <a:solidFill>
                    <a:schemeClr val="accent1"/>
                  </a:solidFill>
                </a:rPr>
                <a:t>ECHILIBRU</a:t>
              </a:r>
              <a:endParaRPr lang="en-US" sz="15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DB20AA-6E99-422E-8BC3-93EC912E6474}"/>
              </a:ext>
            </a:extLst>
          </p:cNvPr>
          <p:cNvGrpSpPr/>
          <p:nvPr/>
        </p:nvGrpSpPr>
        <p:grpSpPr>
          <a:xfrm>
            <a:off x="1021738" y="2984931"/>
            <a:ext cx="3624308" cy="993127"/>
            <a:chOff x="1120520" y="2954382"/>
            <a:chExt cx="3594277" cy="1324169"/>
          </a:xfrm>
        </p:grpSpPr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8B3CCB2D-2D62-4C15-AE42-DD5DFF8E6567}"/>
                </a:ext>
              </a:extLst>
            </p:cNvPr>
            <p:cNvSpPr/>
            <p:nvPr/>
          </p:nvSpPr>
          <p:spPr>
            <a:xfrm>
              <a:off x="1120520" y="3249852"/>
              <a:ext cx="3594277" cy="1028699"/>
            </a:xfrm>
            <a:custGeom>
              <a:avLst/>
              <a:gdLst>
                <a:gd name="connsiteX0" fmla="*/ 0 w 3524250"/>
                <a:gd name="connsiteY0" fmla="*/ 0 h 1028700"/>
                <a:gd name="connsiteX1" fmla="*/ 3445789 w 3524250"/>
                <a:gd name="connsiteY1" fmla="*/ 0 h 1028700"/>
                <a:gd name="connsiteX2" fmla="*/ 3432043 w 3524250"/>
                <a:gd name="connsiteY2" fmla="*/ 10045 h 1028700"/>
                <a:gd name="connsiteX3" fmla="*/ 3485616 w 3524250"/>
                <a:gd name="connsiteY3" fmla="*/ 0 h 1028700"/>
                <a:gd name="connsiteX4" fmla="*/ 3524250 w 3524250"/>
                <a:gd name="connsiteY4" fmla="*/ 0 h 1028700"/>
                <a:gd name="connsiteX5" fmla="*/ 3524250 w 3524250"/>
                <a:gd name="connsiteY5" fmla="*/ 107955 h 1028700"/>
                <a:gd name="connsiteX6" fmla="*/ 3523483 w 3524250"/>
                <a:gd name="connsiteY6" fmla="*/ 109105 h 1028700"/>
                <a:gd name="connsiteX7" fmla="*/ 3493003 w 3524250"/>
                <a:gd name="connsiteY7" fmla="*/ 162445 h 1028700"/>
                <a:gd name="connsiteX8" fmla="*/ 3523483 w 3524250"/>
                <a:gd name="connsiteY8" fmla="*/ 223405 h 1028700"/>
                <a:gd name="connsiteX9" fmla="*/ 3524250 w 3524250"/>
                <a:gd name="connsiteY9" fmla="*/ 228774 h 1028700"/>
                <a:gd name="connsiteX10" fmla="*/ 3524250 w 3524250"/>
                <a:gd name="connsiteY10" fmla="*/ 372987 h 1028700"/>
                <a:gd name="connsiteX11" fmla="*/ 3508243 w 3524250"/>
                <a:gd name="connsiteY11" fmla="*/ 368185 h 1028700"/>
                <a:gd name="connsiteX12" fmla="*/ 3524250 w 3524250"/>
                <a:gd name="connsiteY12" fmla="*/ 428211 h 1028700"/>
                <a:gd name="connsiteX13" fmla="*/ 3524250 w 3524250"/>
                <a:gd name="connsiteY13" fmla="*/ 491531 h 1028700"/>
                <a:gd name="connsiteX14" fmla="*/ 3477763 w 3524250"/>
                <a:gd name="connsiteY14" fmla="*/ 520585 h 1028700"/>
                <a:gd name="connsiteX15" fmla="*/ 3477763 w 3524250"/>
                <a:gd name="connsiteY15" fmla="*/ 604405 h 1028700"/>
                <a:gd name="connsiteX16" fmla="*/ 3524250 w 3524250"/>
                <a:gd name="connsiteY16" fmla="*/ 645081 h 1028700"/>
                <a:gd name="connsiteX17" fmla="*/ 3524250 w 3524250"/>
                <a:gd name="connsiteY17" fmla="*/ 704782 h 1028700"/>
                <a:gd name="connsiteX18" fmla="*/ 3508243 w 3524250"/>
                <a:gd name="connsiteY18" fmla="*/ 756805 h 1028700"/>
                <a:gd name="connsiteX19" fmla="*/ 3470143 w 3524250"/>
                <a:gd name="connsiteY19" fmla="*/ 848245 h 1028700"/>
                <a:gd name="connsiteX20" fmla="*/ 3503561 w 3524250"/>
                <a:gd name="connsiteY20" fmla="*/ 1028700 h 1028700"/>
                <a:gd name="connsiteX21" fmla="*/ 3466101 w 3524250"/>
                <a:gd name="connsiteY21" fmla="*/ 1028700 h 1028700"/>
                <a:gd name="connsiteX22" fmla="*/ 3355843 w 3524250"/>
                <a:gd name="connsiteY22" fmla="*/ 962545 h 1028700"/>
                <a:gd name="connsiteX23" fmla="*/ 3360932 w 3524250"/>
                <a:gd name="connsiteY23" fmla="*/ 1028700 h 1028700"/>
                <a:gd name="connsiteX24" fmla="*/ 3332909 w 3524250"/>
                <a:gd name="connsiteY24" fmla="*/ 1028700 h 1028700"/>
                <a:gd name="connsiteX25" fmla="*/ 3264403 w 3524250"/>
                <a:gd name="connsiteY25" fmla="*/ 954925 h 1028700"/>
                <a:gd name="connsiteX26" fmla="*/ 3210301 w 3524250"/>
                <a:gd name="connsiteY26" fmla="*/ 1028700 h 1028700"/>
                <a:gd name="connsiteX27" fmla="*/ 3164997 w 3524250"/>
                <a:gd name="connsiteY27" fmla="*/ 1028700 h 1028700"/>
                <a:gd name="connsiteX28" fmla="*/ 3142483 w 3524250"/>
                <a:gd name="connsiteY28" fmla="*/ 970165 h 1028700"/>
                <a:gd name="connsiteX29" fmla="*/ 3079767 w 3524250"/>
                <a:gd name="connsiteY29" fmla="*/ 1028700 h 1028700"/>
                <a:gd name="connsiteX30" fmla="*/ 3002695 w 3524250"/>
                <a:gd name="connsiteY30" fmla="*/ 1028700 h 1028700"/>
                <a:gd name="connsiteX31" fmla="*/ 2959603 w 3524250"/>
                <a:gd name="connsiteY31" fmla="*/ 947305 h 1028700"/>
                <a:gd name="connsiteX32" fmla="*/ 2913092 w 3524250"/>
                <a:gd name="connsiteY32" fmla="*/ 1028700 h 1028700"/>
                <a:gd name="connsiteX33" fmla="*/ 2862522 w 3524250"/>
                <a:gd name="connsiteY33" fmla="*/ 1028700 h 1028700"/>
                <a:gd name="connsiteX34" fmla="*/ 2746243 w 3524250"/>
                <a:gd name="connsiteY34" fmla="*/ 947305 h 1028700"/>
                <a:gd name="connsiteX35" fmla="*/ 2757871 w 3524250"/>
                <a:gd name="connsiteY35" fmla="*/ 1028700 h 1028700"/>
                <a:gd name="connsiteX36" fmla="*/ 2718499 w 3524250"/>
                <a:gd name="connsiteY36" fmla="*/ 1028700 h 1028700"/>
                <a:gd name="connsiteX37" fmla="*/ 2631943 w 3524250"/>
                <a:gd name="connsiteY37" fmla="*/ 977785 h 1028700"/>
                <a:gd name="connsiteX38" fmla="*/ 2631943 w 3524250"/>
                <a:gd name="connsiteY38" fmla="*/ 1028700 h 1028700"/>
                <a:gd name="connsiteX39" fmla="*/ 2587073 w 3524250"/>
                <a:gd name="connsiteY39" fmla="*/ 1028700 h 1028700"/>
                <a:gd name="connsiteX40" fmla="*/ 2517643 w 3524250"/>
                <a:gd name="connsiteY40" fmla="*/ 977785 h 1028700"/>
                <a:gd name="connsiteX41" fmla="*/ 2492186 w 3524250"/>
                <a:gd name="connsiteY41" fmla="*/ 1028700 h 1028700"/>
                <a:gd name="connsiteX42" fmla="*/ 2462051 w 3524250"/>
                <a:gd name="connsiteY42" fmla="*/ 1028700 h 1028700"/>
                <a:gd name="connsiteX43" fmla="*/ 2371308 w 3524250"/>
                <a:gd name="connsiteY43" fmla="*/ 992403 h 1028700"/>
                <a:gd name="connsiteX44" fmla="*/ 2365243 w 3524250"/>
                <a:gd name="connsiteY44" fmla="*/ 970165 h 1028700"/>
                <a:gd name="connsiteX45" fmla="*/ 2348422 w 3524250"/>
                <a:gd name="connsiteY45" fmla="*/ 983248 h 1028700"/>
                <a:gd name="connsiteX46" fmla="*/ 2258563 w 3524250"/>
                <a:gd name="connsiteY46" fmla="*/ 947305 h 1028700"/>
                <a:gd name="connsiteX47" fmla="*/ 2250320 w 3524250"/>
                <a:gd name="connsiteY47" fmla="*/ 982338 h 1028700"/>
                <a:gd name="connsiteX48" fmla="*/ 2197603 w 3524250"/>
                <a:gd name="connsiteY48" fmla="*/ 954925 h 1028700"/>
                <a:gd name="connsiteX49" fmla="*/ 2109995 w 3524250"/>
                <a:gd name="connsiteY49" fmla="*/ 1028700 h 1028700"/>
                <a:gd name="connsiteX50" fmla="*/ 1989864 w 3524250"/>
                <a:gd name="connsiteY50" fmla="*/ 1028700 h 1028700"/>
                <a:gd name="connsiteX51" fmla="*/ 1923283 w 3524250"/>
                <a:gd name="connsiteY51" fmla="*/ 977785 h 1028700"/>
                <a:gd name="connsiteX52" fmla="*/ 1916919 w 3524250"/>
                <a:gd name="connsiteY52" fmla="*/ 1028700 h 1028700"/>
                <a:gd name="connsiteX53" fmla="*/ 1868990 w 3524250"/>
                <a:gd name="connsiteY53" fmla="*/ 1028700 h 1028700"/>
                <a:gd name="connsiteX54" fmla="*/ 1824223 w 3524250"/>
                <a:gd name="connsiteY54" fmla="*/ 947305 h 1028700"/>
                <a:gd name="connsiteX55" fmla="*/ 1816603 w 3524250"/>
                <a:gd name="connsiteY55" fmla="*/ 1000645 h 1028700"/>
                <a:gd name="connsiteX56" fmla="*/ 1703323 w 3524250"/>
                <a:gd name="connsiteY56" fmla="*/ 1014805 h 1028700"/>
                <a:gd name="connsiteX57" fmla="*/ 1671823 w 3524250"/>
                <a:gd name="connsiteY57" fmla="*/ 947305 h 1028700"/>
                <a:gd name="connsiteX58" fmla="*/ 1644420 w 3524250"/>
                <a:gd name="connsiteY58" fmla="*/ 1002110 h 1028700"/>
                <a:gd name="connsiteX59" fmla="*/ 1580383 w 3524250"/>
                <a:gd name="connsiteY59" fmla="*/ 954925 h 1028700"/>
                <a:gd name="connsiteX60" fmla="*/ 1572763 w 3524250"/>
                <a:gd name="connsiteY60" fmla="*/ 1000645 h 1028700"/>
                <a:gd name="connsiteX61" fmla="*/ 1561973 w 3524250"/>
                <a:gd name="connsiteY61" fmla="*/ 1028700 h 1028700"/>
                <a:gd name="connsiteX62" fmla="*/ 1476972 w 3524250"/>
                <a:gd name="connsiteY62" fmla="*/ 1028700 h 1028700"/>
                <a:gd name="connsiteX63" fmla="*/ 1435603 w 3524250"/>
                <a:gd name="connsiteY63" fmla="*/ 977785 h 1028700"/>
                <a:gd name="connsiteX64" fmla="*/ 1435603 w 3524250"/>
                <a:gd name="connsiteY64" fmla="*/ 1028700 h 1028700"/>
                <a:gd name="connsiteX65" fmla="*/ 1415513 w 3524250"/>
                <a:gd name="connsiteY65" fmla="*/ 1028700 h 1028700"/>
                <a:gd name="connsiteX66" fmla="*/ 1313683 w 3524250"/>
                <a:gd name="connsiteY66" fmla="*/ 977785 h 1028700"/>
                <a:gd name="connsiteX67" fmla="*/ 1300954 w 3524250"/>
                <a:gd name="connsiteY67" fmla="*/ 1028700 h 1028700"/>
                <a:gd name="connsiteX68" fmla="*/ 1291268 w 3524250"/>
                <a:gd name="connsiteY68" fmla="*/ 1028700 h 1028700"/>
                <a:gd name="connsiteX69" fmla="*/ 1222243 w 3524250"/>
                <a:gd name="connsiteY69" fmla="*/ 932065 h 1028700"/>
                <a:gd name="connsiteX70" fmla="*/ 1168903 w 3524250"/>
                <a:gd name="connsiteY70" fmla="*/ 993025 h 1028700"/>
                <a:gd name="connsiteX71" fmla="*/ 1152255 w 3524250"/>
                <a:gd name="connsiteY71" fmla="*/ 1028700 h 1028700"/>
                <a:gd name="connsiteX72" fmla="*/ 1078871 w 3524250"/>
                <a:gd name="connsiteY72" fmla="*/ 1028700 h 1028700"/>
                <a:gd name="connsiteX73" fmla="*/ 1062223 w 3524250"/>
                <a:gd name="connsiteY73" fmla="*/ 993025 h 1028700"/>
                <a:gd name="connsiteX74" fmla="*/ 947923 w 3524250"/>
                <a:gd name="connsiteY74" fmla="*/ 970165 h 1028700"/>
                <a:gd name="connsiteX75" fmla="*/ 896705 w 3524250"/>
                <a:gd name="connsiteY75" fmla="*/ 1028700 h 1028700"/>
                <a:gd name="connsiteX76" fmla="*/ 892158 w 3524250"/>
                <a:gd name="connsiteY76" fmla="*/ 1028700 h 1028700"/>
                <a:gd name="connsiteX77" fmla="*/ 848863 w 3524250"/>
                <a:gd name="connsiteY77" fmla="*/ 985405 h 1028700"/>
                <a:gd name="connsiteX78" fmla="*/ 805568 w 3524250"/>
                <a:gd name="connsiteY78" fmla="*/ 1028700 h 1028700"/>
                <a:gd name="connsiteX79" fmla="*/ 786594 w 3524250"/>
                <a:gd name="connsiteY79" fmla="*/ 1028700 h 1028700"/>
                <a:gd name="connsiteX80" fmla="*/ 734563 w 3524250"/>
                <a:gd name="connsiteY80" fmla="*/ 970165 h 1028700"/>
                <a:gd name="connsiteX81" fmla="*/ 594011 w 3524250"/>
                <a:gd name="connsiteY81" fmla="*/ 964543 h 1028700"/>
                <a:gd name="connsiteX82" fmla="*/ 566923 w 3524250"/>
                <a:gd name="connsiteY82" fmla="*/ 947305 h 1028700"/>
                <a:gd name="connsiteX83" fmla="*/ 399283 w 3524250"/>
                <a:gd name="connsiteY83" fmla="*/ 990567 h 1028700"/>
                <a:gd name="connsiteX84" fmla="*/ 239263 w 3524250"/>
                <a:gd name="connsiteY84" fmla="*/ 985405 h 1028700"/>
                <a:gd name="connsiteX85" fmla="*/ 253695 w 3524250"/>
                <a:gd name="connsiteY85" fmla="*/ 1028700 h 1028700"/>
                <a:gd name="connsiteX86" fmla="*/ 232241 w 3524250"/>
                <a:gd name="connsiteY86" fmla="*/ 1028700 h 1028700"/>
                <a:gd name="connsiteX87" fmla="*/ 163063 w 3524250"/>
                <a:gd name="connsiteY87" fmla="*/ 970165 h 1028700"/>
                <a:gd name="connsiteX88" fmla="*/ 147823 w 3524250"/>
                <a:gd name="connsiteY88" fmla="*/ 1000645 h 1028700"/>
                <a:gd name="connsiteX89" fmla="*/ 98727 w 3524250"/>
                <a:gd name="connsiteY89" fmla="*/ 1028700 h 1028700"/>
                <a:gd name="connsiteX90" fmla="*/ 93756 w 3524250"/>
                <a:gd name="connsiteY90" fmla="*/ 1028700 h 1028700"/>
                <a:gd name="connsiteX91" fmla="*/ 71623 w 3524250"/>
                <a:gd name="connsiteY91" fmla="*/ 954925 h 1028700"/>
                <a:gd name="connsiteX92" fmla="*/ 23886 w 3524250"/>
                <a:gd name="connsiteY92" fmla="*/ 1028700 h 1028700"/>
                <a:gd name="connsiteX93" fmla="*/ 0 w 3524250"/>
                <a:gd name="connsiteY93" fmla="*/ 1028700 h 1028700"/>
                <a:gd name="connsiteX94" fmla="*/ 0 w 3524250"/>
                <a:gd name="connsiteY94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524250" h="1028700">
                  <a:moveTo>
                    <a:pt x="0" y="0"/>
                  </a:moveTo>
                  <a:lnTo>
                    <a:pt x="3445789" y="0"/>
                  </a:lnTo>
                  <a:lnTo>
                    <a:pt x="3432043" y="10045"/>
                  </a:lnTo>
                  <a:lnTo>
                    <a:pt x="3485616" y="0"/>
                  </a:lnTo>
                  <a:lnTo>
                    <a:pt x="3524250" y="0"/>
                  </a:lnTo>
                  <a:lnTo>
                    <a:pt x="3524250" y="107955"/>
                  </a:lnTo>
                  <a:lnTo>
                    <a:pt x="3523483" y="109105"/>
                  </a:lnTo>
                  <a:lnTo>
                    <a:pt x="3493003" y="162445"/>
                  </a:lnTo>
                  <a:lnTo>
                    <a:pt x="3523483" y="223405"/>
                  </a:lnTo>
                  <a:lnTo>
                    <a:pt x="3524250" y="228774"/>
                  </a:lnTo>
                  <a:lnTo>
                    <a:pt x="3524250" y="372987"/>
                  </a:lnTo>
                  <a:lnTo>
                    <a:pt x="3508243" y="368185"/>
                  </a:lnTo>
                  <a:lnTo>
                    <a:pt x="3524250" y="428211"/>
                  </a:lnTo>
                  <a:lnTo>
                    <a:pt x="3524250" y="491531"/>
                  </a:lnTo>
                  <a:lnTo>
                    <a:pt x="3477763" y="520585"/>
                  </a:lnTo>
                  <a:lnTo>
                    <a:pt x="3477763" y="604405"/>
                  </a:lnTo>
                  <a:lnTo>
                    <a:pt x="3524250" y="645081"/>
                  </a:lnTo>
                  <a:lnTo>
                    <a:pt x="3524250" y="704782"/>
                  </a:lnTo>
                  <a:lnTo>
                    <a:pt x="3508243" y="756805"/>
                  </a:lnTo>
                  <a:lnTo>
                    <a:pt x="3470143" y="848245"/>
                  </a:lnTo>
                  <a:lnTo>
                    <a:pt x="3503561" y="1028700"/>
                  </a:lnTo>
                  <a:lnTo>
                    <a:pt x="3466101" y="1028700"/>
                  </a:lnTo>
                  <a:lnTo>
                    <a:pt x="3355843" y="962545"/>
                  </a:lnTo>
                  <a:lnTo>
                    <a:pt x="3360932" y="1028700"/>
                  </a:lnTo>
                  <a:lnTo>
                    <a:pt x="3332909" y="1028700"/>
                  </a:lnTo>
                  <a:lnTo>
                    <a:pt x="3264403" y="954925"/>
                  </a:lnTo>
                  <a:lnTo>
                    <a:pt x="3210301" y="1028700"/>
                  </a:lnTo>
                  <a:lnTo>
                    <a:pt x="3164997" y="1028700"/>
                  </a:lnTo>
                  <a:lnTo>
                    <a:pt x="3142483" y="970165"/>
                  </a:lnTo>
                  <a:lnTo>
                    <a:pt x="3079767" y="1028700"/>
                  </a:lnTo>
                  <a:lnTo>
                    <a:pt x="3002695" y="1028700"/>
                  </a:lnTo>
                  <a:lnTo>
                    <a:pt x="2959603" y="947305"/>
                  </a:lnTo>
                  <a:lnTo>
                    <a:pt x="2913092" y="1028700"/>
                  </a:lnTo>
                  <a:lnTo>
                    <a:pt x="2862522" y="1028700"/>
                  </a:lnTo>
                  <a:lnTo>
                    <a:pt x="2746243" y="947305"/>
                  </a:lnTo>
                  <a:lnTo>
                    <a:pt x="2757871" y="1028700"/>
                  </a:lnTo>
                  <a:lnTo>
                    <a:pt x="2718499" y="1028700"/>
                  </a:lnTo>
                  <a:lnTo>
                    <a:pt x="2631943" y="977785"/>
                  </a:lnTo>
                  <a:lnTo>
                    <a:pt x="2631943" y="1028700"/>
                  </a:lnTo>
                  <a:lnTo>
                    <a:pt x="2587073" y="1028700"/>
                  </a:lnTo>
                  <a:lnTo>
                    <a:pt x="2517643" y="977785"/>
                  </a:lnTo>
                  <a:lnTo>
                    <a:pt x="2492186" y="1028700"/>
                  </a:lnTo>
                  <a:lnTo>
                    <a:pt x="2462051" y="1028700"/>
                  </a:lnTo>
                  <a:lnTo>
                    <a:pt x="2371308" y="992403"/>
                  </a:lnTo>
                  <a:lnTo>
                    <a:pt x="2365243" y="970165"/>
                  </a:lnTo>
                  <a:lnTo>
                    <a:pt x="2348422" y="983248"/>
                  </a:lnTo>
                  <a:lnTo>
                    <a:pt x="2258563" y="947305"/>
                  </a:lnTo>
                  <a:lnTo>
                    <a:pt x="2250320" y="982338"/>
                  </a:lnTo>
                  <a:lnTo>
                    <a:pt x="2197603" y="954925"/>
                  </a:lnTo>
                  <a:lnTo>
                    <a:pt x="2109995" y="1028700"/>
                  </a:lnTo>
                  <a:lnTo>
                    <a:pt x="1989864" y="1028700"/>
                  </a:lnTo>
                  <a:lnTo>
                    <a:pt x="1923283" y="977785"/>
                  </a:lnTo>
                  <a:lnTo>
                    <a:pt x="1916919" y="1028700"/>
                  </a:lnTo>
                  <a:lnTo>
                    <a:pt x="1868990" y="1028700"/>
                  </a:lnTo>
                  <a:lnTo>
                    <a:pt x="1824223" y="947305"/>
                  </a:lnTo>
                  <a:lnTo>
                    <a:pt x="1816603" y="1000645"/>
                  </a:lnTo>
                  <a:lnTo>
                    <a:pt x="1703323" y="1014805"/>
                  </a:lnTo>
                  <a:lnTo>
                    <a:pt x="1671823" y="947305"/>
                  </a:lnTo>
                  <a:lnTo>
                    <a:pt x="1644420" y="1002110"/>
                  </a:lnTo>
                  <a:lnTo>
                    <a:pt x="1580383" y="954925"/>
                  </a:lnTo>
                  <a:lnTo>
                    <a:pt x="1572763" y="1000645"/>
                  </a:lnTo>
                  <a:lnTo>
                    <a:pt x="1561973" y="1028700"/>
                  </a:lnTo>
                  <a:lnTo>
                    <a:pt x="1476972" y="1028700"/>
                  </a:lnTo>
                  <a:lnTo>
                    <a:pt x="1435603" y="977785"/>
                  </a:lnTo>
                  <a:lnTo>
                    <a:pt x="1435603" y="1028700"/>
                  </a:lnTo>
                  <a:lnTo>
                    <a:pt x="1415513" y="1028700"/>
                  </a:lnTo>
                  <a:lnTo>
                    <a:pt x="1313683" y="977785"/>
                  </a:lnTo>
                  <a:lnTo>
                    <a:pt x="1300954" y="1028700"/>
                  </a:lnTo>
                  <a:lnTo>
                    <a:pt x="1291268" y="1028700"/>
                  </a:lnTo>
                  <a:lnTo>
                    <a:pt x="1222243" y="932065"/>
                  </a:lnTo>
                  <a:lnTo>
                    <a:pt x="1168903" y="993025"/>
                  </a:lnTo>
                  <a:lnTo>
                    <a:pt x="1152255" y="1028700"/>
                  </a:lnTo>
                  <a:lnTo>
                    <a:pt x="1078871" y="1028700"/>
                  </a:lnTo>
                  <a:lnTo>
                    <a:pt x="1062223" y="993025"/>
                  </a:lnTo>
                  <a:lnTo>
                    <a:pt x="947923" y="970165"/>
                  </a:lnTo>
                  <a:lnTo>
                    <a:pt x="896705" y="1028700"/>
                  </a:lnTo>
                  <a:lnTo>
                    <a:pt x="892158" y="1028700"/>
                  </a:lnTo>
                  <a:lnTo>
                    <a:pt x="848863" y="985405"/>
                  </a:lnTo>
                  <a:lnTo>
                    <a:pt x="805568" y="1028700"/>
                  </a:lnTo>
                  <a:lnTo>
                    <a:pt x="786594" y="1028700"/>
                  </a:lnTo>
                  <a:lnTo>
                    <a:pt x="734563" y="970165"/>
                  </a:lnTo>
                  <a:lnTo>
                    <a:pt x="594011" y="964543"/>
                  </a:lnTo>
                  <a:lnTo>
                    <a:pt x="566923" y="947305"/>
                  </a:lnTo>
                  <a:lnTo>
                    <a:pt x="399283" y="990567"/>
                  </a:lnTo>
                  <a:lnTo>
                    <a:pt x="239263" y="985405"/>
                  </a:lnTo>
                  <a:lnTo>
                    <a:pt x="253695" y="1028700"/>
                  </a:lnTo>
                  <a:lnTo>
                    <a:pt x="232241" y="1028700"/>
                  </a:lnTo>
                  <a:lnTo>
                    <a:pt x="163063" y="970165"/>
                  </a:lnTo>
                  <a:lnTo>
                    <a:pt x="147823" y="1000645"/>
                  </a:lnTo>
                  <a:lnTo>
                    <a:pt x="98727" y="1028700"/>
                  </a:lnTo>
                  <a:lnTo>
                    <a:pt x="93756" y="1028700"/>
                  </a:lnTo>
                  <a:lnTo>
                    <a:pt x="71623" y="954925"/>
                  </a:lnTo>
                  <a:lnTo>
                    <a:pt x="23886" y="1028700"/>
                  </a:lnTo>
                  <a:lnTo>
                    <a:pt x="0" y="1028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21" name="Folded Corner 10">
              <a:extLst>
                <a:ext uri="{FF2B5EF4-FFF2-40B4-BE49-F238E27FC236}">
                  <a16:creationId xmlns:a16="http://schemas.microsoft.com/office/drawing/2014/main" id="{CBB4EFF4-DBDD-4CD8-AEF6-4F0C237319B1}"/>
                </a:ext>
              </a:extLst>
            </p:cNvPr>
            <p:cNvSpPr/>
            <p:nvPr/>
          </p:nvSpPr>
          <p:spPr>
            <a:xfrm rot="172812">
              <a:off x="1382284" y="2954382"/>
              <a:ext cx="1133602" cy="1162422"/>
            </a:xfrm>
            <a:prstGeom prst="foldedCorner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0C720FE-6206-426A-932F-7311B5A80BA4}"/>
                </a:ext>
              </a:extLst>
            </p:cNvPr>
            <p:cNvSpPr txBox="1"/>
            <p:nvPr/>
          </p:nvSpPr>
          <p:spPr>
            <a:xfrm>
              <a:off x="2676027" y="3518799"/>
              <a:ext cx="194900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500" b="1" dirty="0">
                  <a:solidFill>
                    <a:schemeClr val="accent1"/>
                  </a:solidFill>
                </a:rPr>
                <a:t>CONTINUITATE</a:t>
              </a:r>
              <a:endParaRPr lang="en-US" sz="15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F18A08C-E33B-4040-9A58-43FC641810D4}"/>
              </a:ext>
            </a:extLst>
          </p:cNvPr>
          <p:cNvGrpSpPr/>
          <p:nvPr/>
        </p:nvGrpSpPr>
        <p:grpSpPr>
          <a:xfrm>
            <a:off x="1033536" y="4137755"/>
            <a:ext cx="3944900" cy="871817"/>
            <a:chOff x="1023442" y="4315308"/>
            <a:chExt cx="3975011" cy="1162422"/>
          </a:xfrm>
        </p:grpSpPr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A603AF48-13E2-4F2B-8ED8-23D34AA6FACC}"/>
                </a:ext>
              </a:extLst>
            </p:cNvPr>
            <p:cNvSpPr/>
            <p:nvPr/>
          </p:nvSpPr>
          <p:spPr>
            <a:xfrm>
              <a:off x="1023442" y="4330201"/>
              <a:ext cx="3594277" cy="1028698"/>
            </a:xfrm>
            <a:custGeom>
              <a:avLst/>
              <a:gdLst>
                <a:gd name="connsiteX0" fmla="*/ 0 w 3524250"/>
                <a:gd name="connsiteY0" fmla="*/ 0 h 1028700"/>
                <a:gd name="connsiteX1" fmla="*/ 3445789 w 3524250"/>
                <a:gd name="connsiteY1" fmla="*/ 0 h 1028700"/>
                <a:gd name="connsiteX2" fmla="*/ 3432043 w 3524250"/>
                <a:gd name="connsiteY2" fmla="*/ 10045 h 1028700"/>
                <a:gd name="connsiteX3" fmla="*/ 3485616 w 3524250"/>
                <a:gd name="connsiteY3" fmla="*/ 0 h 1028700"/>
                <a:gd name="connsiteX4" fmla="*/ 3524250 w 3524250"/>
                <a:gd name="connsiteY4" fmla="*/ 0 h 1028700"/>
                <a:gd name="connsiteX5" fmla="*/ 3524250 w 3524250"/>
                <a:gd name="connsiteY5" fmla="*/ 107955 h 1028700"/>
                <a:gd name="connsiteX6" fmla="*/ 3523483 w 3524250"/>
                <a:gd name="connsiteY6" fmla="*/ 109105 h 1028700"/>
                <a:gd name="connsiteX7" fmla="*/ 3493003 w 3524250"/>
                <a:gd name="connsiteY7" fmla="*/ 162445 h 1028700"/>
                <a:gd name="connsiteX8" fmla="*/ 3523483 w 3524250"/>
                <a:gd name="connsiteY8" fmla="*/ 223405 h 1028700"/>
                <a:gd name="connsiteX9" fmla="*/ 3524250 w 3524250"/>
                <a:gd name="connsiteY9" fmla="*/ 228774 h 1028700"/>
                <a:gd name="connsiteX10" fmla="*/ 3524250 w 3524250"/>
                <a:gd name="connsiteY10" fmla="*/ 372987 h 1028700"/>
                <a:gd name="connsiteX11" fmla="*/ 3508243 w 3524250"/>
                <a:gd name="connsiteY11" fmla="*/ 368185 h 1028700"/>
                <a:gd name="connsiteX12" fmla="*/ 3524250 w 3524250"/>
                <a:gd name="connsiteY12" fmla="*/ 428211 h 1028700"/>
                <a:gd name="connsiteX13" fmla="*/ 3524250 w 3524250"/>
                <a:gd name="connsiteY13" fmla="*/ 491531 h 1028700"/>
                <a:gd name="connsiteX14" fmla="*/ 3477763 w 3524250"/>
                <a:gd name="connsiteY14" fmla="*/ 520585 h 1028700"/>
                <a:gd name="connsiteX15" fmla="*/ 3477763 w 3524250"/>
                <a:gd name="connsiteY15" fmla="*/ 604405 h 1028700"/>
                <a:gd name="connsiteX16" fmla="*/ 3524250 w 3524250"/>
                <a:gd name="connsiteY16" fmla="*/ 645081 h 1028700"/>
                <a:gd name="connsiteX17" fmla="*/ 3524250 w 3524250"/>
                <a:gd name="connsiteY17" fmla="*/ 704782 h 1028700"/>
                <a:gd name="connsiteX18" fmla="*/ 3508243 w 3524250"/>
                <a:gd name="connsiteY18" fmla="*/ 756805 h 1028700"/>
                <a:gd name="connsiteX19" fmla="*/ 3470143 w 3524250"/>
                <a:gd name="connsiteY19" fmla="*/ 848245 h 1028700"/>
                <a:gd name="connsiteX20" fmla="*/ 3503561 w 3524250"/>
                <a:gd name="connsiteY20" fmla="*/ 1028700 h 1028700"/>
                <a:gd name="connsiteX21" fmla="*/ 3466101 w 3524250"/>
                <a:gd name="connsiteY21" fmla="*/ 1028700 h 1028700"/>
                <a:gd name="connsiteX22" fmla="*/ 3355843 w 3524250"/>
                <a:gd name="connsiteY22" fmla="*/ 962545 h 1028700"/>
                <a:gd name="connsiteX23" fmla="*/ 3360932 w 3524250"/>
                <a:gd name="connsiteY23" fmla="*/ 1028700 h 1028700"/>
                <a:gd name="connsiteX24" fmla="*/ 3332909 w 3524250"/>
                <a:gd name="connsiteY24" fmla="*/ 1028700 h 1028700"/>
                <a:gd name="connsiteX25" fmla="*/ 3264403 w 3524250"/>
                <a:gd name="connsiteY25" fmla="*/ 954925 h 1028700"/>
                <a:gd name="connsiteX26" fmla="*/ 3210301 w 3524250"/>
                <a:gd name="connsiteY26" fmla="*/ 1028700 h 1028700"/>
                <a:gd name="connsiteX27" fmla="*/ 3164997 w 3524250"/>
                <a:gd name="connsiteY27" fmla="*/ 1028700 h 1028700"/>
                <a:gd name="connsiteX28" fmla="*/ 3142483 w 3524250"/>
                <a:gd name="connsiteY28" fmla="*/ 970165 h 1028700"/>
                <a:gd name="connsiteX29" fmla="*/ 3079767 w 3524250"/>
                <a:gd name="connsiteY29" fmla="*/ 1028700 h 1028700"/>
                <a:gd name="connsiteX30" fmla="*/ 3002695 w 3524250"/>
                <a:gd name="connsiteY30" fmla="*/ 1028700 h 1028700"/>
                <a:gd name="connsiteX31" fmla="*/ 2959603 w 3524250"/>
                <a:gd name="connsiteY31" fmla="*/ 947305 h 1028700"/>
                <a:gd name="connsiteX32" fmla="*/ 2913092 w 3524250"/>
                <a:gd name="connsiteY32" fmla="*/ 1028700 h 1028700"/>
                <a:gd name="connsiteX33" fmla="*/ 2862522 w 3524250"/>
                <a:gd name="connsiteY33" fmla="*/ 1028700 h 1028700"/>
                <a:gd name="connsiteX34" fmla="*/ 2746243 w 3524250"/>
                <a:gd name="connsiteY34" fmla="*/ 947305 h 1028700"/>
                <a:gd name="connsiteX35" fmla="*/ 2757871 w 3524250"/>
                <a:gd name="connsiteY35" fmla="*/ 1028700 h 1028700"/>
                <a:gd name="connsiteX36" fmla="*/ 2718499 w 3524250"/>
                <a:gd name="connsiteY36" fmla="*/ 1028700 h 1028700"/>
                <a:gd name="connsiteX37" fmla="*/ 2631943 w 3524250"/>
                <a:gd name="connsiteY37" fmla="*/ 977785 h 1028700"/>
                <a:gd name="connsiteX38" fmla="*/ 2631943 w 3524250"/>
                <a:gd name="connsiteY38" fmla="*/ 1028700 h 1028700"/>
                <a:gd name="connsiteX39" fmla="*/ 2587073 w 3524250"/>
                <a:gd name="connsiteY39" fmla="*/ 1028700 h 1028700"/>
                <a:gd name="connsiteX40" fmla="*/ 2517643 w 3524250"/>
                <a:gd name="connsiteY40" fmla="*/ 977785 h 1028700"/>
                <a:gd name="connsiteX41" fmla="*/ 2492186 w 3524250"/>
                <a:gd name="connsiteY41" fmla="*/ 1028700 h 1028700"/>
                <a:gd name="connsiteX42" fmla="*/ 2462051 w 3524250"/>
                <a:gd name="connsiteY42" fmla="*/ 1028700 h 1028700"/>
                <a:gd name="connsiteX43" fmla="*/ 2371308 w 3524250"/>
                <a:gd name="connsiteY43" fmla="*/ 992403 h 1028700"/>
                <a:gd name="connsiteX44" fmla="*/ 2365243 w 3524250"/>
                <a:gd name="connsiteY44" fmla="*/ 970165 h 1028700"/>
                <a:gd name="connsiteX45" fmla="*/ 2348422 w 3524250"/>
                <a:gd name="connsiteY45" fmla="*/ 983248 h 1028700"/>
                <a:gd name="connsiteX46" fmla="*/ 2258563 w 3524250"/>
                <a:gd name="connsiteY46" fmla="*/ 947305 h 1028700"/>
                <a:gd name="connsiteX47" fmla="*/ 2250320 w 3524250"/>
                <a:gd name="connsiteY47" fmla="*/ 982338 h 1028700"/>
                <a:gd name="connsiteX48" fmla="*/ 2197603 w 3524250"/>
                <a:gd name="connsiteY48" fmla="*/ 954925 h 1028700"/>
                <a:gd name="connsiteX49" fmla="*/ 2109995 w 3524250"/>
                <a:gd name="connsiteY49" fmla="*/ 1028700 h 1028700"/>
                <a:gd name="connsiteX50" fmla="*/ 1989864 w 3524250"/>
                <a:gd name="connsiteY50" fmla="*/ 1028700 h 1028700"/>
                <a:gd name="connsiteX51" fmla="*/ 1923283 w 3524250"/>
                <a:gd name="connsiteY51" fmla="*/ 977785 h 1028700"/>
                <a:gd name="connsiteX52" fmla="*/ 1916919 w 3524250"/>
                <a:gd name="connsiteY52" fmla="*/ 1028700 h 1028700"/>
                <a:gd name="connsiteX53" fmla="*/ 1868990 w 3524250"/>
                <a:gd name="connsiteY53" fmla="*/ 1028700 h 1028700"/>
                <a:gd name="connsiteX54" fmla="*/ 1824223 w 3524250"/>
                <a:gd name="connsiteY54" fmla="*/ 947305 h 1028700"/>
                <a:gd name="connsiteX55" fmla="*/ 1816603 w 3524250"/>
                <a:gd name="connsiteY55" fmla="*/ 1000645 h 1028700"/>
                <a:gd name="connsiteX56" fmla="*/ 1703323 w 3524250"/>
                <a:gd name="connsiteY56" fmla="*/ 1014805 h 1028700"/>
                <a:gd name="connsiteX57" fmla="*/ 1671823 w 3524250"/>
                <a:gd name="connsiteY57" fmla="*/ 947305 h 1028700"/>
                <a:gd name="connsiteX58" fmla="*/ 1644420 w 3524250"/>
                <a:gd name="connsiteY58" fmla="*/ 1002110 h 1028700"/>
                <a:gd name="connsiteX59" fmla="*/ 1580383 w 3524250"/>
                <a:gd name="connsiteY59" fmla="*/ 954925 h 1028700"/>
                <a:gd name="connsiteX60" fmla="*/ 1572763 w 3524250"/>
                <a:gd name="connsiteY60" fmla="*/ 1000645 h 1028700"/>
                <a:gd name="connsiteX61" fmla="*/ 1561973 w 3524250"/>
                <a:gd name="connsiteY61" fmla="*/ 1028700 h 1028700"/>
                <a:gd name="connsiteX62" fmla="*/ 1476972 w 3524250"/>
                <a:gd name="connsiteY62" fmla="*/ 1028700 h 1028700"/>
                <a:gd name="connsiteX63" fmla="*/ 1435603 w 3524250"/>
                <a:gd name="connsiteY63" fmla="*/ 977785 h 1028700"/>
                <a:gd name="connsiteX64" fmla="*/ 1435603 w 3524250"/>
                <a:gd name="connsiteY64" fmla="*/ 1028700 h 1028700"/>
                <a:gd name="connsiteX65" fmla="*/ 1415513 w 3524250"/>
                <a:gd name="connsiteY65" fmla="*/ 1028700 h 1028700"/>
                <a:gd name="connsiteX66" fmla="*/ 1313683 w 3524250"/>
                <a:gd name="connsiteY66" fmla="*/ 977785 h 1028700"/>
                <a:gd name="connsiteX67" fmla="*/ 1300954 w 3524250"/>
                <a:gd name="connsiteY67" fmla="*/ 1028700 h 1028700"/>
                <a:gd name="connsiteX68" fmla="*/ 1291268 w 3524250"/>
                <a:gd name="connsiteY68" fmla="*/ 1028700 h 1028700"/>
                <a:gd name="connsiteX69" fmla="*/ 1222243 w 3524250"/>
                <a:gd name="connsiteY69" fmla="*/ 932065 h 1028700"/>
                <a:gd name="connsiteX70" fmla="*/ 1168903 w 3524250"/>
                <a:gd name="connsiteY70" fmla="*/ 993025 h 1028700"/>
                <a:gd name="connsiteX71" fmla="*/ 1152255 w 3524250"/>
                <a:gd name="connsiteY71" fmla="*/ 1028700 h 1028700"/>
                <a:gd name="connsiteX72" fmla="*/ 1078871 w 3524250"/>
                <a:gd name="connsiteY72" fmla="*/ 1028700 h 1028700"/>
                <a:gd name="connsiteX73" fmla="*/ 1062223 w 3524250"/>
                <a:gd name="connsiteY73" fmla="*/ 993025 h 1028700"/>
                <a:gd name="connsiteX74" fmla="*/ 947923 w 3524250"/>
                <a:gd name="connsiteY74" fmla="*/ 970165 h 1028700"/>
                <a:gd name="connsiteX75" fmla="*/ 896705 w 3524250"/>
                <a:gd name="connsiteY75" fmla="*/ 1028700 h 1028700"/>
                <a:gd name="connsiteX76" fmla="*/ 892158 w 3524250"/>
                <a:gd name="connsiteY76" fmla="*/ 1028700 h 1028700"/>
                <a:gd name="connsiteX77" fmla="*/ 848863 w 3524250"/>
                <a:gd name="connsiteY77" fmla="*/ 985405 h 1028700"/>
                <a:gd name="connsiteX78" fmla="*/ 805568 w 3524250"/>
                <a:gd name="connsiteY78" fmla="*/ 1028700 h 1028700"/>
                <a:gd name="connsiteX79" fmla="*/ 786594 w 3524250"/>
                <a:gd name="connsiteY79" fmla="*/ 1028700 h 1028700"/>
                <a:gd name="connsiteX80" fmla="*/ 734563 w 3524250"/>
                <a:gd name="connsiteY80" fmla="*/ 970165 h 1028700"/>
                <a:gd name="connsiteX81" fmla="*/ 594011 w 3524250"/>
                <a:gd name="connsiteY81" fmla="*/ 964543 h 1028700"/>
                <a:gd name="connsiteX82" fmla="*/ 566923 w 3524250"/>
                <a:gd name="connsiteY82" fmla="*/ 947305 h 1028700"/>
                <a:gd name="connsiteX83" fmla="*/ 399283 w 3524250"/>
                <a:gd name="connsiteY83" fmla="*/ 990567 h 1028700"/>
                <a:gd name="connsiteX84" fmla="*/ 239263 w 3524250"/>
                <a:gd name="connsiteY84" fmla="*/ 985405 h 1028700"/>
                <a:gd name="connsiteX85" fmla="*/ 253695 w 3524250"/>
                <a:gd name="connsiteY85" fmla="*/ 1028700 h 1028700"/>
                <a:gd name="connsiteX86" fmla="*/ 232241 w 3524250"/>
                <a:gd name="connsiteY86" fmla="*/ 1028700 h 1028700"/>
                <a:gd name="connsiteX87" fmla="*/ 163063 w 3524250"/>
                <a:gd name="connsiteY87" fmla="*/ 970165 h 1028700"/>
                <a:gd name="connsiteX88" fmla="*/ 147823 w 3524250"/>
                <a:gd name="connsiteY88" fmla="*/ 1000645 h 1028700"/>
                <a:gd name="connsiteX89" fmla="*/ 98727 w 3524250"/>
                <a:gd name="connsiteY89" fmla="*/ 1028700 h 1028700"/>
                <a:gd name="connsiteX90" fmla="*/ 93756 w 3524250"/>
                <a:gd name="connsiteY90" fmla="*/ 1028700 h 1028700"/>
                <a:gd name="connsiteX91" fmla="*/ 71623 w 3524250"/>
                <a:gd name="connsiteY91" fmla="*/ 954925 h 1028700"/>
                <a:gd name="connsiteX92" fmla="*/ 23886 w 3524250"/>
                <a:gd name="connsiteY92" fmla="*/ 1028700 h 1028700"/>
                <a:gd name="connsiteX93" fmla="*/ 0 w 3524250"/>
                <a:gd name="connsiteY93" fmla="*/ 1028700 h 1028700"/>
                <a:gd name="connsiteX94" fmla="*/ 0 w 3524250"/>
                <a:gd name="connsiteY94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524250" h="1028700">
                  <a:moveTo>
                    <a:pt x="0" y="0"/>
                  </a:moveTo>
                  <a:lnTo>
                    <a:pt x="3445789" y="0"/>
                  </a:lnTo>
                  <a:lnTo>
                    <a:pt x="3432043" y="10045"/>
                  </a:lnTo>
                  <a:lnTo>
                    <a:pt x="3485616" y="0"/>
                  </a:lnTo>
                  <a:lnTo>
                    <a:pt x="3524250" y="0"/>
                  </a:lnTo>
                  <a:lnTo>
                    <a:pt x="3524250" y="107955"/>
                  </a:lnTo>
                  <a:lnTo>
                    <a:pt x="3523483" y="109105"/>
                  </a:lnTo>
                  <a:lnTo>
                    <a:pt x="3493003" y="162445"/>
                  </a:lnTo>
                  <a:lnTo>
                    <a:pt x="3523483" y="223405"/>
                  </a:lnTo>
                  <a:lnTo>
                    <a:pt x="3524250" y="228774"/>
                  </a:lnTo>
                  <a:lnTo>
                    <a:pt x="3524250" y="372987"/>
                  </a:lnTo>
                  <a:lnTo>
                    <a:pt x="3508243" y="368185"/>
                  </a:lnTo>
                  <a:lnTo>
                    <a:pt x="3524250" y="428211"/>
                  </a:lnTo>
                  <a:lnTo>
                    <a:pt x="3524250" y="491531"/>
                  </a:lnTo>
                  <a:lnTo>
                    <a:pt x="3477763" y="520585"/>
                  </a:lnTo>
                  <a:lnTo>
                    <a:pt x="3477763" y="604405"/>
                  </a:lnTo>
                  <a:lnTo>
                    <a:pt x="3524250" y="645081"/>
                  </a:lnTo>
                  <a:lnTo>
                    <a:pt x="3524250" y="704782"/>
                  </a:lnTo>
                  <a:lnTo>
                    <a:pt x="3508243" y="756805"/>
                  </a:lnTo>
                  <a:lnTo>
                    <a:pt x="3470143" y="848245"/>
                  </a:lnTo>
                  <a:lnTo>
                    <a:pt x="3503561" y="1028700"/>
                  </a:lnTo>
                  <a:lnTo>
                    <a:pt x="3466101" y="1028700"/>
                  </a:lnTo>
                  <a:lnTo>
                    <a:pt x="3355843" y="962545"/>
                  </a:lnTo>
                  <a:lnTo>
                    <a:pt x="3360932" y="1028700"/>
                  </a:lnTo>
                  <a:lnTo>
                    <a:pt x="3332909" y="1028700"/>
                  </a:lnTo>
                  <a:lnTo>
                    <a:pt x="3264403" y="954925"/>
                  </a:lnTo>
                  <a:lnTo>
                    <a:pt x="3210301" y="1028700"/>
                  </a:lnTo>
                  <a:lnTo>
                    <a:pt x="3164997" y="1028700"/>
                  </a:lnTo>
                  <a:lnTo>
                    <a:pt x="3142483" y="970165"/>
                  </a:lnTo>
                  <a:lnTo>
                    <a:pt x="3079767" y="1028700"/>
                  </a:lnTo>
                  <a:lnTo>
                    <a:pt x="3002695" y="1028700"/>
                  </a:lnTo>
                  <a:lnTo>
                    <a:pt x="2959603" y="947305"/>
                  </a:lnTo>
                  <a:lnTo>
                    <a:pt x="2913092" y="1028700"/>
                  </a:lnTo>
                  <a:lnTo>
                    <a:pt x="2862522" y="1028700"/>
                  </a:lnTo>
                  <a:lnTo>
                    <a:pt x="2746243" y="947305"/>
                  </a:lnTo>
                  <a:lnTo>
                    <a:pt x="2757871" y="1028700"/>
                  </a:lnTo>
                  <a:lnTo>
                    <a:pt x="2718499" y="1028700"/>
                  </a:lnTo>
                  <a:lnTo>
                    <a:pt x="2631943" y="977785"/>
                  </a:lnTo>
                  <a:lnTo>
                    <a:pt x="2631943" y="1028700"/>
                  </a:lnTo>
                  <a:lnTo>
                    <a:pt x="2587073" y="1028700"/>
                  </a:lnTo>
                  <a:lnTo>
                    <a:pt x="2517643" y="977785"/>
                  </a:lnTo>
                  <a:lnTo>
                    <a:pt x="2492186" y="1028700"/>
                  </a:lnTo>
                  <a:lnTo>
                    <a:pt x="2462051" y="1028700"/>
                  </a:lnTo>
                  <a:lnTo>
                    <a:pt x="2371308" y="992403"/>
                  </a:lnTo>
                  <a:lnTo>
                    <a:pt x="2365243" y="970165"/>
                  </a:lnTo>
                  <a:lnTo>
                    <a:pt x="2348422" y="983248"/>
                  </a:lnTo>
                  <a:lnTo>
                    <a:pt x="2258563" y="947305"/>
                  </a:lnTo>
                  <a:lnTo>
                    <a:pt x="2250320" y="982338"/>
                  </a:lnTo>
                  <a:lnTo>
                    <a:pt x="2197603" y="954925"/>
                  </a:lnTo>
                  <a:lnTo>
                    <a:pt x="2109995" y="1028700"/>
                  </a:lnTo>
                  <a:lnTo>
                    <a:pt x="1989864" y="1028700"/>
                  </a:lnTo>
                  <a:lnTo>
                    <a:pt x="1923283" y="977785"/>
                  </a:lnTo>
                  <a:lnTo>
                    <a:pt x="1916919" y="1028700"/>
                  </a:lnTo>
                  <a:lnTo>
                    <a:pt x="1868990" y="1028700"/>
                  </a:lnTo>
                  <a:lnTo>
                    <a:pt x="1824223" y="947305"/>
                  </a:lnTo>
                  <a:lnTo>
                    <a:pt x="1816603" y="1000645"/>
                  </a:lnTo>
                  <a:lnTo>
                    <a:pt x="1703323" y="1014805"/>
                  </a:lnTo>
                  <a:lnTo>
                    <a:pt x="1671823" y="947305"/>
                  </a:lnTo>
                  <a:lnTo>
                    <a:pt x="1644420" y="1002110"/>
                  </a:lnTo>
                  <a:lnTo>
                    <a:pt x="1580383" y="954925"/>
                  </a:lnTo>
                  <a:lnTo>
                    <a:pt x="1572763" y="1000645"/>
                  </a:lnTo>
                  <a:lnTo>
                    <a:pt x="1561973" y="1028700"/>
                  </a:lnTo>
                  <a:lnTo>
                    <a:pt x="1476972" y="1028700"/>
                  </a:lnTo>
                  <a:lnTo>
                    <a:pt x="1435603" y="977785"/>
                  </a:lnTo>
                  <a:lnTo>
                    <a:pt x="1435603" y="1028700"/>
                  </a:lnTo>
                  <a:lnTo>
                    <a:pt x="1415513" y="1028700"/>
                  </a:lnTo>
                  <a:lnTo>
                    <a:pt x="1313683" y="977785"/>
                  </a:lnTo>
                  <a:lnTo>
                    <a:pt x="1300954" y="1028700"/>
                  </a:lnTo>
                  <a:lnTo>
                    <a:pt x="1291268" y="1028700"/>
                  </a:lnTo>
                  <a:lnTo>
                    <a:pt x="1222243" y="932065"/>
                  </a:lnTo>
                  <a:lnTo>
                    <a:pt x="1168903" y="993025"/>
                  </a:lnTo>
                  <a:lnTo>
                    <a:pt x="1152255" y="1028700"/>
                  </a:lnTo>
                  <a:lnTo>
                    <a:pt x="1078871" y="1028700"/>
                  </a:lnTo>
                  <a:lnTo>
                    <a:pt x="1062223" y="993025"/>
                  </a:lnTo>
                  <a:lnTo>
                    <a:pt x="947923" y="970165"/>
                  </a:lnTo>
                  <a:lnTo>
                    <a:pt x="896705" y="1028700"/>
                  </a:lnTo>
                  <a:lnTo>
                    <a:pt x="892158" y="1028700"/>
                  </a:lnTo>
                  <a:lnTo>
                    <a:pt x="848863" y="985405"/>
                  </a:lnTo>
                  <a:lnTo>
                    <a:pt x="805568" y="1028700"/>
                  </a:lnTo>
                  <a:lnTo>
                    <a:pt x="786594" y="1028700"/>
                  </a:lnTo>
                  <a:lnTo>
                    <a:pt x="734563" y="970165"/>
                  </a:lnTo>
                  <a:lnTo>
                    <a:pt x="594011" y="964543"/>
                  </a:lnTo>
                  <a:lnTo>
                    <a:pt x="566923" y="947305"/>
                  </a:lnTo>
                  <a:lnTo>
                    <a:pt x="399283" y="990567"/>
                  </a:lnTo>
                  <a:lnTo>
                    <a:pt x="239263" y="985405"/>
                  </a:lnTo>
                  <a:lnTo>
                    <a:pt x="253695" y="1028700"/>
                  </a:lnTo>
                  <a:lnTo>
                    <a:pt x="232241" y="1028700"/>
                  </a:lnTo>
                  <a:lnTo>
                    <a:pt x="163063" y="970165"/>
                  </a:lnTo>
                  <a:lnTo>
                    <a:pt x="147823" y="1000645"/>
                  </a:lnTo>
                  <a:lnTo>
                    <a:pt x="98727" y="1028700"/>
                  </a:lnTo>
                  <a:lnTo>
                    <a:pt x="93756" y="1028700"/>
                  </a:lnTo>
                  <a:lnTo>
                    <a:pt x="71623" y="954925"/>
                  </a:lnTo>
                  <a:lnTo>
                    <a:pt x="23886" y="1028700"/>
                  </a:lnTo>
                  <a:lnTo>
                    <a:pt x="0" y="1028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26" name="Folded Corner 14">
              <a:extLst>
                <a:ext uri="{FF2B5EF4-FFF2-40B4-BE49-F238E27FC236}">
                  <a16:creationId xmlns:a16="http://schemas.microsoft.com/office/drawing/2014/main" id="{3FA4E710-8BCF-4ABC-842B-0A1D004BFE01}"/>
                </a:ext>
              </a:extLst>
            </p:cNvPr>
            <p:cNvSpPr/>
            <p:nvPr/>
          </p:nvSpPr>
          <p:spPr>
            <a:xfrm rot="385898">
              <a:off x="1410860" y="4315308"/>
              <a:ext cx="1096780" cy="1162422"/>
            </a:xfrm>
            <a:prstGeom prst="foldedCorner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FFC48E-1668-4E22-B8C0-FD3B454E2A89}"/>
                </a:ext>
              </a:extLst>
            </p:cNvPr>
            <p:cNvSpPr txBox="1"/>
            <p:nvPr/>
          </p:nvSpPr>
          <p:spPr>
            <a:xfrm>
              <a:off x="3049448" y="4562252"/>
              <a:ext cx="1949005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500" b="1" dirty="0">
                  <a:solidFill>
                    <a:schemeClr val="accent1"/>
                  </a:solidFill>
                </a:rPr>
                <a:t>CALITATE</a:t>
              </a:r>
              <a:endParaRPr lang="en-US" sz="15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60350AB-D7A8-4B97-8B1D-252E52134287}"/>
              </a:ext>
            </a:extLst>
          </p:cNvPr>
          <p:cNvSpPr txBox="1"/>
          <p:nvPr/>
        </p:nvSpPr>
        <p:spPr>
          <a:xfrm>
            <a:off x="0" y="1200588"/>
            <a:ext cx="89448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Aspectele fundamentale ale logisticii verzi pentru dezvoltarea unui turism durabil:</a:t>
            </a:r>
          </a:p>
        </p:txBody>
      </p:sp>
    </p:spTree>
    <p:extLst>
      <p:ext uri="{BB962C8B-B14F-4D97-AF65-F5344CB8AC3E}">
        <p14:creationId xmlns:p14="http://schemas.microsoft.com/office/powerpoint/2010/main" val="198471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35587FE-7230-70A3-4179-066B14B80E70}"/>
              </a:ext>
            </a:extLst>
          </p:cNvPr>
          <p:cNvGrpSpPr/>
          <p:nvPr/>
        </p:nvGrpSpPr>
        <p:grpSpPr>
          <a:xfrm>
            <a:off x="4641724" y="492089"/>
            <a:ext cx="1613258" cy="1457076"/>
            <a:chOff x="6227584" y="728663"/>
            <a:chExt cx="1834888" cy="1819179"/>
          </a:xfrm>
        </p:grpSpPr>
        <p:sp>
          <p:nvSpPr>
            <p:cNvPr id="186" name="Google Shape;186;p4"/>
            <p:cNvSpPr/>
            <p:nvPr/>
          </p:nvSpPr>
          <p:spPr>
            <a:xfrm>
              <a:off x="6227584" y="728663"/>
              <a:ext cx="1834888" cy="1685323"/>
            </a:xfrm>
            <a:custGeom>
              <a:avLst/>
              <a:gdLst/>
              <a:ahLst/>
              <a:cxnLst/>
              <a:rect l="l" t="t" r="r" b="b"/>
              <a:pathLst>
                <a:path w="1751131" h="1608394" extrusionOk="0">
                  <a:moveTo>
                    <a:pt x="874175" y="0"/>
                  </a:moveTo>
                  <a:cubicBezTo>
                    <a:pt x="1358504" y="0"/>
                    <a:pt x="1751131" y="392627"/>
                    <a:pt x="1751131" y="876956"/>
                  </a:cubicBezTo>
                  <a:cubicBezTo>
                    <a:pt x="1751131" y="1179662"/>
                    <a:pt x="1597761" y="1446546"/>
                    <a:pt x="1364489" y="1604142"/>
                  </a:cubicBezTo>
                  <a:lnTo>
                    <a:pt x="1356656" y="1608394"/>
                  </a:lnTo>
                  <a:lnTo>
                    <a:pt x="904573" y="821889"/>
                  </a:lnTo>
                  <a:lnTo>
                    <a:pt x="0" y="821889"/>
                  </a:lnTo>
                  <a:lnTo>
                    <a:pt x="1747" y="787292"/>
                  </a:lnTo>
                  <a:cubicBezTo>
                    <a:pt x="46656" y="345082"/>
                    <a:pt x="420117" y="0"/>
                    <a:pt x="874175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6308751" y="812744"/>
              <a:ext cx="1669637" cy="1669636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flipH="1">
              <a:off x="6733007" y="2259006"/>
              <a:ext cx="217137" cy="288836"/>
            </a:xfrm>
            <a:custGeom>
              <a:avLst/>
              <a:gdLst/>
              <a:ahLst/>
              <a:cxnLst/>
              <a:rect l="l" t="t" r="r" b="b"/>
              <a:pathLst>
                <a:path w="207225" h="275652" extrusionOk="0">
                  <a:moveTo>
                    <a:pt x="71826" y="0"/>
                  </a:moveTo>
                  <a:cubicBezTo>
                    <a:pt x="111494" y="0"/>
                    <a:pt x="143652" y="32158"/>
                    <a:pt x="143652" y="71826"/>
                  </a:cubicBezTo>
                  <a:cubicBezTo>
                    <a:pt x="143652" y="81743"/>
                    <a:pt x="141642" y="91191"/>
                    <a:pt x="138008" y="99784"/>
                  </a:cubicBezTo>
                  <a:lnTo>
                    <a:pt x="126251" y="117222"/>
                  </a:lnTo>
                  <a:lnTo>
                    <a:pt x="186047" y="221105"/>
                  </a:lnTo>
                  <a:lnTo>
                    <a:pt x="207225" y="208915"/>
                  </a:lnTo>
                  <a:lnTo>
                    <a:pt x="189249" y="275652"/>
                  </a:lnTo>
                  <a:lnTo>
                    <a:pt x="122512" y="257676"/>
                  </a:lnTo>
                  <a:lnTo>
                    <a:pt x="143691" y="245486"/>
                  </a:lnTo>
                  <a:lnTo>
                    <a:pt x="83695" y="141256"/>
                  </a:lnTo>
                  <a:lnTo>
                    <a:pt x="71826" y="143652"/>
                  </a:lnTo>
                  <a:cubicBezTo>
                    <a:pt x="32158" y="143652"/>
                    <a:pt x="0" y="111494"/>
                    <a:pt x="0" y="71826"/>
                  </a:cubicBezTo>
                  <a:cubicBezTo>
                    <a:pt x="0" y="32158"/>
                    <a:pt x="32158" y="0"/>
                    <a:pt x="71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B050"/>
              </a:solidFill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Google Shape;178;p4"/>
          <p:cNvSpPr txBox="1">
            <a:spLocks noGrp="1"/>
          </p:cNvSpPr>
          <p:nvPr>
            <p:ph type="title"/>
          </p:nvPr>
        </p:nvSpPr>
        <p:spPr>
          <a:xfrm>
            <a:off x="114576" y="119058"/>
            <a:ext cx="8914848" cy="329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>
              <a:buSzPts val="2600"/>
            </a:pPr>
            <a:r>
              <a:rPr lang="ro-RO" sz="1800" dirty="0">
                <a:solidFill>
                  <a:srgbClr val="008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Logistica verde – modalitate de valorificare durabilă a turismului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0BC670-1992-488D-834C-D1D6BBD6BC36}"/>
              </a:ext>
            </a:extLst>
          </p:cNvPr>
          <p:cNvGrpSpPr/>
          <p:nvPr/>
        </p:nvGrpSpPr>
        <p:grpSpPr>
          <a:xfrm>
            <a:off x="1854610" y="546497"/>
            <a:ext cx="5434779" cy="4467962"/>
            <a:chOff x="2323565" y="556480"/>
            <a:chExt cx="4517638" cy="4040523"/>
          </a:xfrm>
        </p:grpSpPr>
        <p:cxnSp>
          <p:nvCxnSpPr>
            <p:cNvPr id="199" name="Google Shape;199;p4"/>
            <p:cNvCxnSpPr/>
            <p:nvPr/>
          </p:nvCxnSpPr>
          <p:spPr>
            <a:xfrm>
              <a:off x="4076320" y="1735611"/>
              <a:ext cx="991361" cy="0"/>
            </a:xfrm>
            <a:prstGeom prst="straightConnector1">
              <a:avLst/>
            </a:prstGeom>
            <a:noFill/>
            <a:ln w="25400" cap="flat" cmpd="sng">
              <a:solidFill>
                <a:srgbClr val="00B05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0" name="Google Shape;200;p4"/>
            <p:cNvCxnSpPr/>
            <p:nvPr/>
          </p:nvCxnSpPr>
          <p:spPr>
            <a:xfrm flipH="1">
              <a:off x="3596124" y="1735611"/>
              <a:ext cx="480196" cy="836141"/>
            </a:xfrm>
            <a:prstGeom prst="straightConnector1">
              <a:avLst/>
            </a:prstGeom>
            <a:noFill/>
            <a:ln w="25400" cap="flat" cmpd="sng">
              <a:solidFill>
                <a:srgbClr val="00B05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1" name="Google Shape;201;p4"/>
            <p:cNvCxnSpPr/>
            <p:nvPr/>
          </p:nvCxnSpPr>
          <p:spPr>
            <a:xfrm rot="10800000">
              <a:off x="3596124" y="2571751"/>
              <a:ext cx="480196" cy="836141"/>
            </a:xfrm>
            <a:prstGeom prst="straightConnector1">
              <a:avLst/>
            </a:prstGeom>
            <a:noFill/>
            <a:ln w="25400" cap="flat" cmpd="sng">
              <a:solidFill>
                <a:srgbClr val="00B05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2" name="Google Shape;202;p4"/>
            <p:cNvCxnSpPr/>
            <p:nvPr/>
          </p:nvCxnSpPr>
          <p:spPr>
            <a:xfrm>
              <a:off x="5067682" y="1735611"/>
              <a:ext cx="480196" cy="836141"/>
            </a:xfrm>
            <a:prstGeom prst="straightConnector1">
              <a:avLst/>
            </a:prstGeom>
            <a:noFill/>
            <a:ln w="25400" cap="flat" cmpd="sng">
              <a:solidFill>
                <a:srgbClr val="00B05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3" name="Google Shape;203;p4"/>
            <p:cNvCxnSpPr/>
            <p:nvPr/>
          </p:nvCxnSpPr>
          <p:spPr>
            <a:xfrm rot="10800000" flipH="1">
              <a:off x="5067682" y="2571751"/>
              <a:ext cx="480196" cy="836141"/>
            </a:xfrm>
            <a:prstGeom prst="straightConnector1">
              <a:avLst/>
            </a:prstGeom>
            <a:noFill/>
            <a:ln w="25400" cap="flat" cmpd="sng">
              <a:solidFill>
                <a:srgbClr val="00B05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4" name="Google Shape;204;p4"/>
            <p:cNvCxnSpPr/>
            <p:nvPr/>
          </p:nvCxnSpPr>
          <p:spPr>
            <a:xfrm>
              <a:off x="4076320" y="3407893"/>
              <a:ext cx="991361" cy="0"/>
            </a:xfrm>
            <a:prstGeom prst="straightConnector1">
              <a:avLst/>
            </a:prstGeom>
            <a:noFill/>
            <a:ln w="25400" cap="flat" cmpd="sng">
              <a:solidFill>
                <a:srgbClr val="00B05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1164D44-615E-1AAF-3A54-F13771D740DA}"/>
                </a:ext>
              </a:extLst>
            </p:cNvPr>
            <p:cNvGrpSpPr/>
            <p:nvPr/>
          </p:nvGrpSpPr>
          <p:grpSpPr>
            <a:xfrm>
              <a:off x="3074104" y="556480"/>
              <a:ext cx="1375663" cy="1335557"/>
              <a:chOff x="4098805" y="741972"/>
              <a:chExt cx="1834217" cy="1780743"/>
            </a:xfrm>
            <a:solidFill>
              <a:schemeClr val="accent1"/>
            </a:solidFill>
          </p:grpSpPr>
          <p:sp>
            <p:nvSpPr>
              <p:cNvPr id="181" name="Google Shape;181;p4"/>
              <p:cNvSpPr/>
              <p:nvPr/>
            </p:nvSpPr>
            <p:spPr>
              <a:xfrm>
                <a:off x="4098805" y="741972"/>
                <a:ext cx="1834217" cy="1693917"/>
              </a:xfrm>
              <a:custGeom>
                <a:avLst/>
                <a:gdLst/>
                <a:ahLst/>
                <a:cxnLst/>
                <a:rect l="l" t="t" r="r" b="b"/>
                <a:pathLst>
                  <a:path w="1750490" h="1616595" extrusionOk="0">
                    <a:moveTo>
                      <a:pt x="876956" y="0"/>
                    </a:moveTo>
                    <a:cubicBezTo>
                      <a:pt x="1331015" y="0"/>
                      <a:pt x="1704476" y="345082"/>
                      <a:pt x="1749384" y="787292"/>
                    </a:cubicBezTo>
                    <a:lnTo>
                      <a:pt x="1750490" y="809189"/>
                    </a:lnTo>
                    <a:lnTo>
                      <a:pt x="873681" y="809189"/>
                    </a:lnTo>
                    <a:lnTo>
                      <a:pt x="409584" y="1616595"/>
                    </a:lnTo>
                    <a:lnTo>
                      <a:pt x="386642" y="1604142"/>
                    </a:lnTo>
                    <a:cubicBezTo>
                      <a:pt x="153370" y="1446546"/>
                      <a:pt x="0" y="1179662"/>
                      <a:pt x="0" y="876956"/>
                    </a:cubicBezTo>
                    <a:cubicBezTo>
                      <a:pt x="0" y="392627"/>
                      <a:pt x="392627" y="0"/>
                      <a:pt x="876956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>
                <a:off x="4182887" y="826052"/>
                <a:ext cx="1669637" cy="1669636"/>
              </a:xfrm>
              <a:prstGeom prst="flowChartConnector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13500000" algn="b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5344969" y="2233879"/>
                <a:ext cx="217137" cy="288836"/>
              </a:xfrm>
              <a:custGeom>
                <a:avLst/>
                <a:gdLst/>
                <a:ahLst/>
                <a:cxnLst/>
                <a:rect l="l" t="t" r="r" b="b"/>
                <a:pathLst>
                  <a:path w="207225" h="275652" extrusionOk="0">
                    <a:moveTo>
                      <a:pt x="71826" y="0"/>
                    </a:moveTo>
                    <a:cubicBezTo>
                      <a:pt x="111494" y="0"/>
                      <a:pt x="143652" y="32158"/>
                      <a:pt x="143652" y="71826"/>
                    </a:cubicBezTo>
                    <a:cubicBezTo>
                      <a:pt x="143652" y="81743"/>
                      <a:pt x="141642" y="91191"/>
                      <a:pt x="138008" y="99784"/>
                    </a:cubicBezTo>
                    <a:lnTo>
                      <a:pt x="126251" y="117222"/>
                    </a:lnTo>
                    <a:lnTo>
                      <a:pt x="186047" y="221105"/>
                    </a:lnTo>
                    <a:lnTo>
                      <a:pt x="207225" y="208915"/>
                    </a:lnTo>
                    <a:lnTo>
                      <a:pt x="189249" y="275652"/>
                    </a:lnTo>
                    <a:lnTo>
                      <a:pt x="122512" y="257676"/>
                    </a:lnTo>
                    <a:lnTo>
                      <a:pt x="143691" y="245486"/>
                    </a:lnTo>
                    <a:lnTo>
                      <a:pt x="83695" y="141256"/>
                    </a:lnTo>
                    <a:lnTo>
                      <a:pt x="71826" y="143652"/>
                    </a:lnTo>
                    <a:cubicBezTo>
                      <a:pt x="32158" y="143652"/>
                      <a:pt x="0" y="111494"/>
                      <a:pt x="0" y="71826"/>
                    </a:cubicBezTo>
                    <a:cubicBezTo>
                      <a:pt x="0" y="32158"/>
                      <a:pt x="32158" y="0"/>
                      <a:pt x="71826" y="0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37687DE-F5B5-F451-4369-6B5320E9EABB}"/>
                </a:ext>
              </a:extLst>
            </p:cNvPr>
            <p:cNvGrpSpPr/>
            <p:nvPr/>
          </p:nvGrpSpPr>
          <p:grpSpPr>
            <a:xfrm>
              <a:off x="2323565" y="1874521"/>
              <a:ext cx="1450006" cy="1378352"/>
              <a:chOff x="3098086" y="2499362"/>
              <a:chExt cx="1933341" cy="1837802"/>
            </a:xfrm>
            <a:solidFill>
              <a:schemeClr val="accent1"/>
            </a:solidFill>
          </p:grpSpPr>
          <p:sp>
            <p:nvSpPr>
              <p:cNvPr id="182" name="Google Shape;182;p4"/>
              <p:cNvSpPr/>
              <p:nvPr/>
            </p:nvSpPr>
            <p:spPr>
              <a:xfrm>
                <a:off x="3098086" y="2499362"/>
                <a:ext cx="1333988" cy="1837802"/>
              </a:xfrm>
              <a:custGeom>
                <a:avLst/>
                <a:gdLst/>
                <a:ahLst/>
                <a:cxnLst/>
                <a:rect l="l" t="t" r="r" b="b"/>
                <a:pathLst>
                  <a:path w="1273096" h="1753912" extrusionOk="0">
                    <a:moveTo>
                      <a:pt x="876956" y="0"/>
                    </a:moveTo>
                    <a:cubicBezTo>
                      <a:pt x="998038" y="0"/>
                      <a:pt x="1113389" y="24539"/>
                      <a:pt x="1218307" y="68916"/>
                    </a:cubicBezTo>
                    <a:lnTo>
                      <a:pt x="1273096" y="98655"/>
                    </a:lnTo>
                    <a:lnTo>
                      <a:pt x="815798" y="894232"/>
                    </a:lnTo>
                    <a:lnTo>
                      <a:pt x="1257959" y="1663474"/>
                    </a:lnTo>
                    <a:lnTo>
                      <a:pt x="1218307" y="1684996"/>
                    </a:lnTo>
                    <a:cubicBezTo>
                      <a:pt x="1113389" y="1729373"/>
                      <a:pt x="998038" y="1753912"/>
                      <a:pt x="876956" y="1753912"/>
                    </a:cubicBezTo>
                    <a:cubicBezTo>
                      <a:pt x="392627" y="1753912"/>
                      <a:pt x="0" y="1361285"/>
                      <a:pt x="0" y="876956"/>
                    </a:cubicBezTo>
                    <a:cubicBezTo>
                      <a:pt x="0" y="392627"/>
                      <a:pt x="392627" y="0"/>
                      <a:pt x="876956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182169" y="2583442"/>
                <a:ext cx="1669637" cy="1669635"/>
              </a:xfrm>
              <a:prstGeom prst="flowChartConnector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>
                <a:off x="4709696" y="3361090"/>
                <a:ext cx="321731" cy="150550"/>
              </a:xfrm>
              <a:custGeom>
                <a:avLst/>
                <a:gdLst/>
                <a:ahLst/>
                <a:cxnLst/>
                <a:rect l="l" t="t" r="r" b="b"/>
                <a:pathLst>
                  <a:path w="307046" h="143678" extrusionOk="0">
                    <a:moveTo>
                      <a:pt x="79667" y="423"/>
                    </a:moveTo>
                    <a:cubicBezTo>
                      <a:pt x="88942" y="1436"/>
                      <a:pt x="98171" y="4284"/>
                      <a:pt x="106832" y="9115"/>
                    </a:cubicBezTo>
                    <a:cubicBezTo>
                      <a:pt x="115492" y="13946"/>
                      <a:pt x="122764" y="20305"/>
                      <a:pt x="128497" y="27665"/>
                    </a:cubicBezTo>
                    <a:lnTo>
                      <a:pt x="137998" y="46428"/>
                    </a:lnTo>
                    <a:lnTo>
                      <a:pt x="257850" y="44820"/>
                    </a:lnTo>
                    <a:lnTo>
                      <a:pt x="257523" y="20387"/>
                    </a:lnTo>
                    <a:lnTo>
                      <a:pt x="307046" y="68599"/>
                    </a:lnTo>
                    <a:lnTo>
                      <a:pt x="258833" y="118122"/>
                    </a:lnTo>
                    <a:lnTo>
                      <a:pt x="258506" y="93688"/>
                    </a:lnTo>
                    <a:lnTo>
                      <a:pt x="138253" y="95301"/>
                    </a:lnTo>
                    <a:lnTo>
                      <a:pt x="134563" y="106833"/>
                    </a:lnTo>
                    <a:cubicBezTo>
                      <a:pt x="115237" y="141475"/>
                      <a:pt x="71486" y="153891"/>
                      <a:pt x="36845" y="134565"/>
                    </a:cubicBezTo>
                    <a:cubicBezTo>
                      <a:pt x="2203" y="115239"/>
                      <a:pt x="-10213" y="71488"/>
                      <a:pt x="9113" y="36846"/>
                    </a:cubicBezTo>
                    <a:cubicBezTo>
                      <a:pt x="23607" y="10865"/>
                      <a:pt x="51841" y="-2614"/>
                      <a:pt x="79667" y="4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4185F45-ACC6-2416-24C1-34B1C7244C02}"/>
                </a:ext>
              </a:extLst>
            </p:cNvPr>
            <p:cNvGrpSpPr/>
            <p:nvPr/>
          </p:nvGrpSpPr>
          <p:grpSpPr>
            <a:xfrm>
              <a:off x="5390438" y="1874521"/>
              <a:ext cx="1450765" cy="1378352"/>
              <a:chOff x="7159562" y="2499362"/>
              <a:chExt cx="1934353" cy="1837802"/>
            </a:xfrm>
            <a:solidFill>
              <a:srgbClr val="00B050"/>
            </a:solidFill>
          </p:grpSpPr>
          <p:sp>
            <p:nvSpPr>
              <p:cNvPr id="185" name="Google Shape;185;p4"/>
              <p:cNvSpPr/>
              <p:nvPr/>
            </p:nvSpPr>
            <p:spPr>
              <a:xfrm>
                <a:off x="7758172" y="2499362"/>
                <a:ext cx="1335743" cy="1837802"/>
              </a:xfrm>
              <a:custGeom>
                <a:avLst/>
                <a:gdLst/>
                <a:ahLst/>
                <a:cxnLst/>
                <a:rect l="l" t="t" r="r" b="b"/>
                <a:pathLst>
                  <a:path w="1274771" h="1753912" extrusionOk="0">
                    <a:moveTo>
                      <a:pt x="397815" y="0"/>
                    </a:moveTo>
                    <a:cubicBezTo>
                      <a:pt x="882144" y="0"/>
                      <a:pt x="1274771" y="392627"/>
                      <a:pt x="1274771" y="876956"/>
                    </a:cubicBezTo>
                    <a:cubicBezTo>
                      <a:pt x="1274771" y="1361285"/>
                      <a:pt x="882144" y="1753912"/>
                      <a:pt x="397815" y="1753912"/>
                    </a:cubicBezTo>
                    <a:cubicBezTo>
                      <a:pt x="276733" y="1753912"/>
                      <a:pt x="161382" y="1729373"/>
                      <a:pt x="56464" y="1684996"/>
                    </a:cubicBezTo>
                    <a:lnTo>
                      <a:pt x="15137" y="1662565"/>
                    </a:lnTo>
                    <a:lnTo>
                      <a:pt x="456775" y="894232"/>
                    </a:lnTo>
                    <a:lnTo>
                      <a:pt x="0" y="99564"/>
                    </a:lnTo>
                    <a:lnTo>
                      <a:pt x="56464" y="68916"/>
                    </a:lnTo>
                    <a:cubicBezTo>
                      <a:pt x="161382" y="24539"/>
                      <a:pt x="276733" y="0"/>
                      <a:pt x="3978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4"/>
              <p:cNvSpPr/>
              <p:nvPr/>
            </p:nvSpPr>
            <p:spPr>
              <a:xfrm>
                <a:off x="7340194" y="2583442"/>
                <a:ext cx="1669637" cy="1669636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 flipH="1">
                <a:off x="7159562" y="3361090"/>
                <a:ext cx="321731" cy="150550"/>
              </a:xfrm>
              <a:custGeom>
                <a:avLst/>
                <a:gdLst/>
                <a:ahLst/>
                <a:cxnLst/>
                <a:rect l="l" t="t" r="r" b="b"/>
                <a:pathLst>
                  <a:path w="307046" h="143678" extrusionOk="0">
                    <a:moveTo>
                      <a:pt x="79667" y="423"/>
                    </a:moveTo>
                    <a:cubicBezTo>
                      <a:pt x="88942" y="1436"/>
                      <a:pt x="98171" y="4284"/>
                      <a:pt x="106832" y="9115"/>
                    </a:cubicBezTo>
                    <a:cubicBezTo>
                      <a:pt x="115492" y="13946"/>
                      <a:pt x="122764" y="20305"/>
                      <a:pt x="128497" y="27665"/>
                    </a:cubicBezTo>
                    <a:lnTo>
                      <a:pt x="137998" y="46428"/>
                    </a:lnTo>
                    <a:lnTo>
                      <a:pt x="257850" y="44820"/>
                    </a:lnTo>
                    <a:lnTo>
                      <a:pt x="257523" y="20387"/>
                    </a:lnTo>
                    <a:lnTo>
                      <a:pt x="307046" y="68599"/>
                    </a:lnTo>
                    <a:lnTo>
                      <a:pt x="258833" y="118122"/>
                    </a:lnTo>
                    <a:lnTo>
                      <a:pt x="258506" y="93688"/>
                    </a:lnTo>
                    <a:lnTo>
                      <a:pt x="138253" y="95301"/>
                    </a:lnTo>
                    <a:lnTo>
                      <a:pt x="134563" y="106833"/>
                    </a:lnTo>
                    <a:cubicBezTo>
                      <a:pt x="115237" y="141475"/>
                      <a:pt x="71486" y="153891"/>
                      <a:pt x="36845" y="134565"/>
                    </a:cubicBezTo>
                    <a:cubicBezTo>
                      <a:pt x="2203" y="115239"/>
                      <a:pt x="-10213" y="71488"/>
                      <a:pt x="9113" y="36846"/>
                    </a:cubicBezTo>
                    <a:cubicBezTo>
                      <a:pt x="23607" y="10865"/>
                      <a:pt x="51841" y="-2614"/>
                      <a:pt x="79667" y="4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rgbClr val="00B050"/>
                </a:solidFill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7618819-A548-0120-3D55-2AED0BB18209}"/>
                </a:ext>
              </a:extLst>
            </p:cNvPr>
            <p:cNvGrpSpPr/>
            <p:nvPr/>
          </p:nvGrpSpPr>
          <p:grpSpPr>
            <a:xfrm>
              <a:off x="3058897" y="3240802"/>
              <a:ext cx="1375609" cy="1334048"/>
              <a:chOff x="4098805" y="4350608"/>
              <a:chExt cx="1834145" cy="1778730"/>
            </a:xfrm>
          </p:grpSpPr>
          <p:sp>
            <p:nvSpPr>
              <p:cNvPr id="183" name="Google Shape;183;p4"/>
              <p:cNvSpPr/>
              <p:nvPr/>
            </p:nvSpPr>
            <p:spPr>
              <a:xfrm>
                <a:off x="4098805" y="4435761"/>
                <a:ext cx="1834145" cy="1693577"/>
              </a:xfrm>
              <a:custGeom>
                <a:avLst/>
                <a:gdLst/>
                <a:ahLst/>
                <a:cxnLst/>
                <a:rect l="l" t="t" r="r" b="b"/>
                <a:pathLst>
                  <a:path w="1750422" h="1616271" extrusionOk="0">
                    <a:moveTo>
                      <a:pt x="408990" y="0"/>
                    </a:moveTo>
                    <a:lnTo>
                      <a:pt x="873681" y="808439"/>
                    </a:lnTo>
                    <a:lnTo>
                      <a:pt x="1750422" y="808439"/>
                    </a:lnTo>
                    <a:lnTo>
                      <a:pt x="1749384" y="828979"/>
                    </a:lnTo>
                    <a:cubicBezTo>
                      <a:pt x="1704476" y="1271189"/>
                      <a:pt x="1331015" y="1616271"/>
                      <a:pt x="876956" y="1616271"/>
                    </a:cubicBezTo>
                    <a:cubicBezTo>
                      <a:pt x="392627" y="1616271"/>
                      <a:pt x="0" y="1223644"/>
                      <a:pt x="0" y="739315"/>
                    </a:cubicBezTo>
                    <a:cubicBezTo>
                      <a:pt x="0" y="436610"/>
                      <a:pt x="153370" y="169725"/>
                      <a:pt x="386642" y="12129"/>
                    </a:cubicBezTo>
                    <a:lnTo>
                      <a:pt x="408990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4182887" y="4375616"/>
                <a:ext cx="1669637" cy="1669636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5349959" y="4350608"/>
                <a:ext cx="217137" cy="288836"/>
              </a:xfrm>
              <a:custGeom>
                <a:avLst/>
                <a:gdLst/>
                <a:ahLst/>
                <a:cxnLst/>
                <a:rect l="l" t="t" r="r" b="b"/>
                <a:pathLst>
                  <a:path w="207225" h="275652" extrusionOk="0">
                    <a:moveTo>
                      <a:pt x="189249" y="0"/>
                    </a:moveTo>
                    <a:lnTo>
                      <a:pt x="207225" y="66737"/>
                    </a:lnTo>
                    <a:lnTo>
                      <a:pt x="186047" y="54547"/>
                    </a:lnTo>
                    <a:lnTo>
                      <a:pt x="126251" y="158430"/>
                    </a:lnTo>
                    <a:lnTo>
                      <a:pt x="138008" y="175868"/>
                    </a:lnTo>
                    <a:cubicBezTo>
                      <a:pt x="141642" y="184461"/>
                      <a:pt x="143652" y="193909"/>
                      <a:pt x="143652" y="203826"/>
                    </a:cubicBezTo>
                    <a:cubicBezTo>
                      <a:pt x="143652" y="243494"/>
                      <a:pt x="111494" y="275652"/>
                      <a:pt x="71826" y="275652"/>
                    </a:cubicBezTo>
                    <a:cubicBezTo>
                      <a:pt x="32158" y="275652"/>
                      <a:pt x="0" y="243494"/>
                      <a:pt x="0" y="203826"/>
                    </a:cubicBezTo>
                    <a:cubicBezTo>
                      <a:pt x="0" y="164158"/>
                      <a:pt x="32158" y="132000"/>
                      <a:pt x="71826" y="132000"/>
                    </a:cubicBezTo>
                    <a:lnTo>
                      <a:pt x="83695" y="134396"/>
                    </a:lnTo>
                    <a:lnTo>
                      <a:pt x="143691" y="30166"/>
                    </a:lnTo>
                    <a:lnTo>
                      <a:pt x="122512" y="17976"/>
                    </a:lnTo>
                    <a:lnTo>
                      <a:pt x="1892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rgbClr val="00B050"/>
                </a:solidFill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B5C1A8D-349D-F9A9-1A4A-77FEE511193D}"/>
                </a:ext>
              </a:extLst>
            </p:cNvPr>
            <p:cNvGrpSpPr/>
            <p:nvPr/>
          </p:nvGrpSpPr>
          <p:grpSpPr>
            <a:xfrm>
              <a:off x="4689212" y="3257342"/>
              <a:ext cx="1375608" cy="1339661"/>
              <a:chOff x="6252282" y="4343123"/>
              <a:chExt cx="1834144" cy="1786214"/>
            </a:xfrm>
            <a:solidFill>
              <a:schemeClr val="accent1"/>
            </a:solidFill>
          </p:grpSpPr>
          <p:sp>
            <p:nvSpPr>
              <p:cNvPr id="184" name="Google Shape;184;p4"/>
              <p:cNvSpPr/>
              <p:nvPr/>
            </p:nvSpPr>
            <p:spPr>
              <a:xfrm>
                <a:off x="6252282" y="4437607"/>
                <a:ext cx="1834144" cy="1691730"/>
              </a:xfrm>
              <a:custGeom>
                <a:avLst/>
                <a:gdLst/>
                <a:ahLst/>
                <a:cxnLst/>
                <a:rect l="l" t="t" r="r" b="b"/>
                <a:pathLst>
                  <a:path w="1750421" h="1614508" extrusionOk="0">
                    <a:moveTo>
                      <a:pt x="1344681" y="0"/>
                    </a:moveTo>
                    <a:lnTo>
                      <a:pt x="1363779" y="10366"/>
                    </a:lnTo>
                    <a:cubicBezTo>
                      <a:pt x="1597051" y="167962"/>
                      <a:pt x="1750421" y="434847"/>
                      <a:pt x="1750421" y="737552"/>
                    </a:cubicBezTo>
                    <a:cubicBezTo>
                      <a:pt x="1750421" y="1221881"/>
                      <a:pt x="1357794" y="1614508"/>
                      <a:pt x="873465" y="1614508"/>
                    </a:cubicBezTo>
                    <a:cubicBezTo>
                      <a:pt x="419407" y="1614508"/>
                      <a:pt x="45946" y="1269426"/>
                      <a:pt x="1037" y="827216"/>
                    </a:cubicBezTo>
                    <a:lnTo>
                      <a:pt x="0" y="806676"/>
                    </a:lnTo>
                    <a:lnTo>
                      <a:pt x="881003" y="806676"/>
                    </a:lnTo>
                    <a:lnTo>
                      <a:pt x="1344681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>
                <a:off x="6332705" y="4375616"/>
                <a:ext cx="1669637" cy="1669636"/>
              </a:xfrm>
              <a:prstGeom prst="flowChartConnector">
                <a:avLst/>
              </a:prstGeom>
              <a:grpFill/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>
                <a:off x="6628966" y="4343123"/>
                <a:ext cx="217137" cy="288836"/>
              </a:xfrm>
              <a:custGeom>
                <a:avLst/>
                <a:gdLst/>
                <a:ahLst/>
                <a:cxnLst/>
                <a:rect l="l" t="t" r="r" b="b"/>
                <a:pathLst>
                  <a:path w="207225" h="275652" extrusionOk="0">
                    <a:moveTo>
                      <a:pt x="17976" y="0"/>
                    </a:moveTo>
                    <a:lnTo>
                      <a:pt x="84713" y="17976"/>
                    </a:lnTo>
                    <a:lnTo>
                      <a:pt x="63534" y="30166"/>
                    </a:lnTo>
                    <a:lnTo>
                      <a:pt x="123530" y="134396"/>
                    </a:lnTo>
                    <a:lnTo>
                      <a:pt x="135399" y="132000"/>
                    </a:lnTo>
                    <a:cubicBezTo>
                      <a:pt x="175067" y="132000"/>
                      <a:pt x="207225" y="164158"/>
                      <a:pt x="207225" y="203826"/>
                    </a:cubicBezTo>
                    <a:cubicBezTo>
                      <a:pt x="207225" y="243494"/>
                      <a:pt x="175067" y="275652"/>
                      <a:pt x="135399" y="275652"/>
                    </a:cubicBezTo>
                    <a:cubicBezTo>
                      <a:pt x="95731" y="275652"/>
                      <a:pt x="63573" y="243494"/>
                      <a:pt x="63573" y="203826"/>
                    </a:cubicBezTo>
                    <a:cubicBezTo>
                      <a:pt x="63573" y="193909"/>
                      <a:pt x="65583" y="184461"/>
                      <a:pt x="69217" y="175868"/>
                    </a:cubicBezTo>
                    <a:lnTo>
                      <a:pt x="80974" y="158430"/>
                    </a:lnTo>
                    <a:lnTo>
                      <a:pt x="21178" y="54547"/>
                    </a:lnTo>
                    <a:lnTo>
                      <a:pt x="0" y="66737"/>
                    </a:lnTo>
                    <a:lnTo>
                      <a:pt x="17976" y="0"/>
                    </a:ln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3565F75-560E-242C-3648-23C80B704A5C}"/>
                </a:ext>
              </a:extLst>
            </p:cNvPr>
            <p:cNvGrpSpPr/>
            <p:nvPr/>
          </p:nvGrpSpPr>
          <p:grpSpPr>
            <a:xfrm>
              <a:off x="3901493" y="1901245"/>
              <a:ext cx="1341014" cy="1341011"/>
              <a:chOff x="5201991" y="2534992"/>
              <a:chExt cx="1788018" cy="1788015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87" name="Google Shape;187;p4"/>
              <p:cNvSpPr/>
              <p:nvPr/>
            </p:nvSpPr>
            <p:spPr>
              <a:xfrm>
                <a:off x="5201991" y="2534992"/>
                <a:ext cx="1788018" cy="1788015"/>
              </a:xfrm>
              <a:prstGeom prst="flowChartConnector">
                <a:avLst/>
              </a:prstGeom>
              <a:grpFill/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5353496" y="2686498"/>
                <a:ext cx="1485008" cy="1485006"/>
              </a:xfrm>
              <a:prstGeom prst="flowChartConnector">
                <a:avLst/>
              </a:prstGeom>
              <a:grpFill/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2" name="Google Shape;212;p4"/>
            <p:cNvSpPr txBox="1"/>
            <p:nvPr/>
          </p:nvSpPr>
          <p:spPr>
            <a:xfrm>
              <a:off x="3944223" y="2059313"/>
              <a:ext cx="1209796" cy="992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spAutoFit/>
            </a:bodyPr>
            <a:lstStyle/>
            <a:p>
              <a:pPr algn="ctr"/>
              <a:r>
                <a:rPr lang="ro-RO" sz="1500" b="1" dirty="0">
                  <a:latin typeface="Calibri"/>
                  <a:ea typeface="Calibri"/>
                  <a:cs typeface="Calibri"/>
                  <a:sym typeface="Calibri"/>
                </a:rPr>
                <a:t>Dezvoltarea durabilă a Industriei turismului</a:t>
              </a:r>
              <a:endParaRPr sz="1500" b="1" dirty="0"/>
            </a:p>
          </p:txBody>
        </p:sp>
        <p:sp>
          <p:nvSpPr>
            <p:cNvPr id="215" name="Google Shape;215;p4"/>
            <p:cNvSpPr txBox="1"/>
            <p:nvPr/>
          </p:nvSpPr>
          <p:spPr>
            <a:xfrm>
              <a:off x="4831389" y="823893"/>
              <a:ext cx="1076566" cy="577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spAutoFit/>
            </a:bodyPr>
            <a:lstStyle/>
            <a:p>
              <a:pPr algn="ctr"/>
              <a:r>
                <a:rPr lang="ro-RO" sz="16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Agenți economici</a:t>
              </a:r>
              <a:endParaRPr sz="1650" b="1" dirty="0"/>
            </a:p>
          </p:txBody>
        </p:sp>
        <p:sp>
          <p:nvSpPr>
            <p:cNvPr id="217" name="Google Shape;217;p4"/>
            <p:cNvSpPr txBox="1"/>
            <p:nvPr/>
          </p:nvSpPr>
          <p:spPr>
            <a:xfrm>
              <a:off x="5688813" y="2441159"/>
              <a:ext cx="1001807" cy="588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spAutoFit/>
            </a:bodyPr>
            <a:lstStyle/>
            <a:p>
              <a:pPr algn="ctr"/>
              <a:r>
                <a:rPr lang="ro-RO" sz="1125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Persoane ce promovează PM </a:t>
              </a:r>
              <a:endParaRPr sz="1125" b="1" dirty="0"/>
            </a:p>
          </p:txBody>
        </p:sp>
        <p:sp>
          <p:nvSpPr>
            <p:cNvPr id="219" name="Google Shape;219;p4"/>
            <p:cNvSpPr txBox="1"/>
            <p:nvPr/>
          </p:nvSpPr>
          <p:spPr>
            <a:xfrm>
              <a:off x="3228875" y="3629793"/>
              <a:ext cx="980453" cy="577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spAutoFit/>
            </a:bodyPr>
            <a:lstStyle/>
            <a:p>
              <a:pPr algn="ctr"/>
              <a:r>
                <a:rPr lang="ro-RO" sz="16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Tur-operatori</a:t>
              </a:r>
              <a:endParaRPr sz="1650" b="1" dirty="0"/>
            </a:p>
          </p:txBody>
        </p:sp>
        <p:sp>
          <p:nvSpPr>
            <p:cNvPr id="221" name="Google Shape;221;p4"/>
            <p:cNvSpPr txBox="1"/>
            <p:nvPr/>
          </p:nvSpPr>
          <p:spPr>
            <a:xfrm>
              <a:off x="2449105" y="2353155"/>
              <a:ext cx="1040633" cy="323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spAutoFit/>
            </a:bodyPr>
            <a:lstStyle/>
            <a:p>
              <a:pPr algn="ctr"/>
              <a:r>
                <a:rPr lang="ro-RO" sz="16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Turiști </a:t>
              </a:r>
              <a:endParaRPr sz="1650" b="1" dirty="0"/>
            </a:p>
          </p:txBody>
        </p:sp>
        <p:sp>
          <p:nvSpPr>
            <p:cNvPr id="223" name="Google Shape;223;p4"/>
            <p:cNvSpPr txBox="1"/>
            <p:nvPr/>
          </p:nvSpPr>
          <p:spPr>
            <a:xfrm>
              <a:off x="3206567" y="969044"/>
              <a:ext cx="1061964" cy="323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spAutoFit/>
            </a:bodyPr>
            <a:lstStyle/>
            <a:p>
              <a:pPr algn="ctr"/>
              <a:r>
                <a:rPr lang="ro-RO" sz="165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Autorități</a:t>
              </a:r>
              <a:endParaRPr sz="165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Google Shape;213;p4">
              <a:extLst>
                <a:ext uri="{FF2B5EF4-FFF2-40B4-BE49-F238E27FC236}">
                  <a16:creationId xmlns:a16="http://schemas.microsoft.com/office/drawing/2014/main" id="{6206ED99-3F67-49D6-8BAB-82A89224D0ED}"/>
                </a:ext>
              </a:extLst>
            </p:cNvPr>
            <p:cNvSpPr/>
            <p:nvPr/>
          </p:nvSpPr>
          <p:spPr>
            <a:xfrm flipH="1">
              <a:off x="6064820" y="2133466"/>
              <a:ext cx="261544" cy="303828"/>
            </a:xfrm>
            <a:custGeom>
              <a:avLst/>
              <a:gdLst/>
              <a:ahLst/>
              <a:cxnLst/>
              <a:rect l="l" t="t" r="r" b="b"/>
              <a:pathLst>
                <a:path w="5902032" h="6856211" extrusionOk="0">
                  <a:moveTo>
                    <a:pt x="2997396" y="5407378"/>
                  </a:moveTo>
                  <a:cubicBezTo>
                    <a:pt x="2983253" y="5406542"/>
                    <a:pt x="2969053" y="5406949"/>
                    <a:pt x="2954961" y="5408522"/>
                  </a:cubicBezTo>
                  <a:cubicBezTo>
                    <a:pt x="2870410" y="5417960"/>
                    <a:pt x="2789753" y="5469356"/>
                    <a:pt x="2748677" y="5545838"/>
                  </a:cubicBezTo>
                  <a:cubicBezTo>
                    <a:pt x="2699475" y="5637439"/>
                    <a:pt x="2713837" y="5735567"/>
                    <a:pt x="2722839" y="5831359"/>
                  </a:cubicBezTo>
                  <a:cubicBezTo>
                    <a:pt x="2726481" y="5869910"/>
                    <a:pt x="2744141" y="5915401"/>
                    <a:pt x="2771148" y="5941651"/>
                  </a:cubicBezTo>
                  <a:cubicBezTo>
                    <a:pt x="2819456" y="5988722"/>
                    <a:pt x="2829557" y="6040604"/>
                    <a:pt x="2823648" y="6101763"/>
                  </a:cubicBezTo>
                  <a:cubicBezTo>
                    <a:pt x="2821998" y="6118736"/>
                    <a:pt x="2823373" y="6136053"/>
                    <a:pt x="2823373" y="6153232"/>
                  </a:cubicBezTo>
                  <a:lnTo>
                    <a:pt x="2823235" y="6153163"/>
                  </a:lnTo>
                  <a:cubicBezTo>
                    <a:pt x="2823235" y="6193226"/>
                    <a:pt x="2822892" y="6233219"/>
                    <a:pt x="2823304" y="6273281"/>
                  </a:cubicBezTo>
                  <a:cubicBezTo>
                    <a:pt x="2824197" y="6358766"/>
                    <a:pt x="2894289" y="6429270"/>
                    <a:pt x="2978056" y="6429407"/>
                  </a:cubicBezTo>
                  <a:cubicBezTo>
                    <a:pt x="3062991" y="6429613"/>
                    <a:pt x="3132739" y="6360690"/>
                    <a:pt x="3133563" y="6274656"/>
                  </a:cubicBezTo>
                  <a:cubicBezTo>
                    <a:pt x="3134251" y="6196867"/>
                    <a:pt x="3135212" y="6119079"/>
                    <a:pt x="3133151" y="6041360"/>
                  </a:cubicBezTo>
                  <a:cubicBezTo>
                    <a:pt x="3132395" y="6012224"/>
                    <a:pt x="3142016" y="5992502"/>
                    <a:pt x="3162287" y="5972711"/>
                  </a:cubicBezTo>
                  <a:cubicBezTo>
                    <a:pt x="3214444" y="5921792"/>
                    <a:pt x="3241862" y="5859327"/>
                    <a:pt x="3240900" y="5785456"/>
                  </a:cubicBezTo>
                  <a:cubicBezTo>
                    <a:pt x="3240419" y="5745394"/>
                    <a:pt x="3241037" y="5705401"/>
                    <a:pt x="3240694" y="5665338"/>
                  </a:cubicBezTo>
                  <a:cubicBezTo>
                    <a:pt x="3239663" y="5547969"/>
                    <a:pt x="3154797" y="5442007"/>
                    <a:pt x="3039489" y="5413695"/>
                  </a:cubicBezTo>
                  <a:cubicBezTo>
                    <a:pt x="3025625" y="5410294"/>
                    <a:pt x="3011539" y="5408214"/>
                    <a:pt x="2997396" y="5407378"/>
                  </a:cubicBezTo>
                  <a:close/>
                  <a:moveTo>
                    <a:pt x="2964815" y="3564548"/>
                  </a:moveTo>
                  <a:cubicBezTo>
                    <a:pt x="2814040" y="3564590"/>
                    <a:pt x="2672504" y="3612456"/>
                    <a:pt x="2542525" y="3704349"/>
                  </a:cubicBezTo>
                  <a:cubicBezTo>
                    <a:pt x="2318574" y="3862605"/>
                    <a:pt x="2212543" y="4084218"/>
                    <a:pt x="2209863" y="4356133"/>
                  </a:cubicBezTo>
                  <a:cubicBezTo>
                    <a:pt x="2208008" y="4540502"/>
                    <a:pt x="2209589" y="4724871"/>
                    <a:pt x="2209451" y="4909240"/>
                  </a:cubicBezTo>
                  <a:cubicBezTo>
                    <a:pt x="2209451" y="4952738"/>
                    <a:pt x="2209726" y="4953288"/>
                    <a:pt x="2253224" y="4953288"/>
                  </a:cubicBezTo>
                  <a:cubicBezTo>
                    <a:pt x="2494835" y="4953288"/>
                    <a:pt x="2736514" y="4953288"/>
                    <a:pt x="2978124" y="4953288"/>
                  </a:cubicBezTo>
                  <a:lnTo>
                    <a:pt x="2978193" y="4953288"/>
                  </a:lnTo>
                  <a:cubicBezTo>
                    <a:pt x="3219804" y="4953288"/>
                    <a:pt x="3461483" y="4952876"/>
                    <a:pt x="3703094" y="4953838"/>
                  </a:cubicBezTo>
                  <a:cubicBezTo>
                    <a:pt x="3735734" y="4953975"/>
                    <a:pt x="3746317" y="4944080"/>
                    <a:pt x="3746042" y="4910408"/>
                  </a:cubicBezTo>
                  <a:cubicBezTo>
                    <a:pt x="3744530" y="4715732"/>
                    <a:pt x="3747760" y="4520986"/>
                    <a:pt x="3743980" y="4326379"/>
                  </a:cubicBezTo>
                  <a:cubicBezTo>
                    <a:pt x="3742675" y="4258486"/>
                    <a:pt x="3735391" y="4187913"/>
                    <a:pt x="3715050" y="4123525"/>
                  </a:cubicBezTo>
                  <a:cubicBezTo>
                    <a:pt x="3621869" y="3828452"/>
                    <a:pt x="3423482" y="3643396"/>
                    <a:pt x="3118583" y="3580588"/>
                  </a:cubicBezTo>
                  <a:cubicBezTo>
                    <a:pt x="3066358" y="3569834"/>
                    <a:pt x="3015073" y="3564534"/>
                    <a:pt x="2964815" y="3564548"/>
                  </a:cubicBezTo>
                  <a:close/>
                  <a:moveTo>
                    <a:pt x="2937994" y="3245934"/>
                  </a:moveTo>
                  <a:cubicBezTo>
                    <a:pt x="3058043" y="3243598"/>
                    <a:pt x="3175962" y="3253631"/>
                    <a:pt x="3290514" y="3288059"/>
                  </a:cubicBezTo>
                  <a:cubicBezTo>
                    <a:pt x="3442173" y="3333619"/>
                    <a:pt x="3577959" y="3409071"/>
                    <a:pt x="3697596" y="3513933"/>
                  </a:cubicBezTo>
                  <a:cubicBezTo>
                    <a:pt x="3833657" y="3633226"/>
                    <a:pt x="3933572" y="3777395"/>
                    <a:pt x="3998372" y="3945547"/>
                  </a:cubicBezTo>
                  <a:cubicBezTo>
                    <a:pt x="4038847" y="4050616"/>
                    <a:pt x="4064272" y="4159876"/>
                    <a:pt x="4064959" y="4273054"/>
                  </a:cubicBezTo>
                  <a:cubicBezTo>
                    <a:pt x="4066334" y="4487178"/>
                    <a:pt x="4065922" y="4701233"/>
                    <a:pt x="4064685" y="4915356"/>
                  </a:cubicBezTo>
                  <a:cubicBezTo>
                    <a:pt x="4064547" y="4944355"/>
                    <a:pt x="4073755" y="4953151"/>
                    <a:pt x="4101655" y="4954113"/>
                  </a:cubicBezTo>
                  <a:cubicBezTo>
                    <a:pt x="4158484" y="4955968"/>
                    <a:pt x="4216756" y="4954319"/>
                    <a:pt x="4271799" y="4966276"/>
                  </a:cubicBezTo>
                  <a:cubicBezTo>
                    <a:pt x="4416793" y="4997817"/>
                    <a:pt x="4511692" y="5089417"/>
                    <a:pt x="4555190" y="5230426"/>
                  </a:cubicBezTo>
                  <a:cubicBezTo>
                    <a:pt x="4568109" y="5272206"/>
                    <a:pt x="4572026" y="5318109"/>
                    <a:pt x="4572232" y="5362157"/>
                  </a:cubicBezTo>
                  <a:cubicBezTo>
                    <a:pt x="4573468" y="5739965"/>
                    <a:pt x="4574843" y="6117842"/>
                    <a:pt x="4572094" y="6495651"/>
                  </a:cubicBezTo>
                  <a:cubicBezTo>
                    <a:pt x="4570857" y="6660367"/>
                    <a:pt x="4491283" y="6779523"/>
                    <a:pt x="4339967" y="6848584"/>
                  </a:cubicBezTo>
                  <a:cubicBezTo>
                    <a:pt x="4335912" y="6850439"/>
                    <a:pt x="4332408" y="6853600"/>
                    <a:pt x="4328628" y="6856211"/>
                  </a:cubicBezTo>
                  <a:lnTo>
                    <a:pt x="1627895" y="6856211"/>
                  </a:lnTo>
                  <a:lnTo>
                    <a:pt x="1627895" y="6856074"/>
                  </a:lnTo>
                  <a:cubicBezTo>
                    <a:pt x="1551344" y="6821234"/>
                    <a:pt x="1487781" y="6771345"/>
                    <a:pt x="1442702" y="6699123"/>
                  </a:cubicBezTo>
                  <a:cubicBezTo>
                    <a:pt x="1406007" y="6640370"/>
                    <a:pt x="1386285" y="6576600"/>
                    <a:pt x="1386148" y="6507608"/>
                  </a:cubicBezTo>
                  <a:cubicBezTo>
                    <a:pt x="1385666" y="6114888"/>
                    <a:pt x="1385254" y="5722168"/>
                    <a:pt x="1386148" y="5329447"/>
                  </a:cubicBezTo>
                  <a:cubicBezTo>
                    <a:pt x="1386560" y="5156005"/>
                    <a:pt x="1513412" y="5000566"/>
                    <a:pt x="1683969" y="4966551"/>
                  </a:cubicBezTo>
                  <a:cubicBezTo>
                    <a:pt x="1738256" y="4955693"/>
                    <a:pt x="1795016" y="4955006"/>
                    <a:pt x="1850677" y="4954181"/>
                  </a:cubicBezTo>
                  <a:cubicBezTo>
                    <a:pt x="1880844" y="4953769"/>
                    <a:pt x="1890327" y="4945179"/>
                    <a:pt x="1890190" y="4915012"/>
                  </a:cubicBezTo>
                  <a:cubicBezTo>
                    <a:pt x="1889159" y="4715801"/>
                    <a:pt x="1888060" y="4516589"/>
                    <a:pt x="1890190" y="4317377"/>
                  </a:cubicBezTo>
                  <a:cubicBezTo>
                    <a:pt x="1892801" y="4066146"/>
                    <a:pt x="1974094" y="3842333"/>
                    <a:pt x="2132488" y="3646969"/>
                  </a:cubicBezTo>
                  <a:cubicBezTo>
                    <a:pt x="2248483" y="3503900"/>
                    <a:pt x="2391690" y="3395601"/>
                    <a:pt x="2561491" y="3325509"/>
                  </a:cubicBezTo>
                  <a:cubicBezTo>
                    <a:pt x="2681334" y="3276033"/>
                    <a:pt x="2806743" y="3248547"/>
                    <a:pt x="2937994" y="3245934"/>
                  </a:cubicBezTo>
                  <a:close/>
                  <a:moveTo>
                    <a:pt x="4637637" y="2711505"/>
                  </a:moveTo>
                  <a:lnTo>
                    <a:pt x="4637651" y="2711519"/>
                  </a:lnTo>
                  <a:lnTo>
                    <a:pt x="4637583" y="2711588"/>
                  </a:lnTo>
                  <a:close/>
                  <a:moveTo>
                    <a:pt x="923920" y="1754398"/>
                  </a:moveTo>
                  <a:cubicBezTo>
                    <a:pt x="937565" y="1758009"/>
                    <a:pt x="940927" y="1771602"/>
                    <a:pt x="943401" y="1786858"/>
                  </a:cubicBezTo>
                  <a:cubicBezTo>
                    <a:pt x="953778" y="1851177"/>
                    <a:pt x="963467" y="1915565"/>
                    <a:pt x="973774" y="1979885"/>
                  </a:cubicBezTo>
                  <a:cubicBezTo>
                    <a:pt x="995627" y="2116426"/>
                    <a:pt x="1021190" y="2252486"/>
                    <a:pt x="1038438" y="2389646"/>
                  </a:cubicBezTo>
                  <a:cubicBezTo>
                    <a:pt x="1048608" y="2470733"/>
                    <a:pt x="1094236" y="2529898"/>
                    <a:pt x="1138215" y="2591950"/>
                  </a:cubicBezTo>
                  <a:cubicBezTo>
                    <a:pt x="1192365" y="2668434"/>
                    <a:pt x="1246445" y="2744984"/>
                    <a:pt x="1300457" y="2821535"/>
                  </a:cubicBezTo>
                  <a:cubicBezTo>
                    <a:pt x="1303756" y="2826209"/>
                    <a:pt x="1305817" y="2834591"/>
                    <a:pt x="1309734" y="2835485"/>
                  </a:cubicBezTo>
                  <a:cubicBezTo>
                    <a:pt x="1352476" y="2845105"/>
                    <a:pt x="1340176" y="2876510"/>
                    <a:pt x="1339764" y="2905027"/>
                  </a:cubicBezTo>
                  <a:cubicBezTo>
                    <a:pt x="1338252" y="3022947"/>
                    <a:pt x="1339145" y="3140934"/>
                    <a:pt x="1337221" y="3258853"/>
                  </a:cubicBezTo>
                  <a:cubicBezTo>
                    <a:pt x="1334472" y="3429203"/>
                    <a:pt x="1323203" y="3599691"/>
                    <a:pt x="1327944" y="3769698"/>
                  </a:cubicBezTo>
                  <a:cubicBezTo>
                    <a:pt x="1334197" y="3992687"/>
                    <a:pt x="1443870" y="4156921"/>
                    <a:pt x="1642120" y="4260204"/>
                  </a:cubicBezTo>
                  <a:cubicBezTo>
                    <a:pt x="1669882" y="4274703"/>
                    <a:pt x="1683763" y="4289340"/>
                    <a:pt x="1682938" y="4324798"/>
                  </a:cubicBezTo>
                  <a:cubicBezTo>
                    <a:pt x="1679777" y="4456392"/>
                    <a:pt x="1681014" y="4588192"/>
                    <a:pt x="1682251" y="4719854"/>
                  </a:cubicBezTo>
                  <a:cubicBezTo>
                    <a:pt x="1682526" y="4745280"/>
                    <a:pt x="1674005" y="4756000"/>
                    <a:pt x="1649954" y="4762940"/>
                  </a:cubicBezTo>
                  <a:cubicBezTo>
                    <a:pt x="1608449" y="4774966"/>
                    <a:pt x="1568112" y="4790908"/>
                    <a:pt x="1527568" y="4805888"/>
                  </a:cubicBezTo>
                  <a:cubicBezTo>
                    <a:pt x="1503861" y="4814616"/>
                    <a:pt x="1496577" y="4805545"/>
                    <a:pt x="1496783" y="4782318"/>
                  </a:cubicBezTo>
                  <a:cubicBezTo>
                    <a:pt x="1497401" y="4705561"/>
                    <a:pt x="1497539" y="4628872"/>
                    <a:pt x="1496989" y="4552115"/>
                  </a:cubicBezTo>
                  <a:cubicBezTo>
                    <a:pt x="1496439" y="4467043"/>
                    <a:pt x="1446413" y="4400318"/>
                    <a:pt x="1365739" y="4375580"/>
                  </a:cubicBezTo>
                  <a:cubicBezTo>
                    <a:pt x="1280185" y="4349261"/>
                    <a:pt x="1174429" y="4414818"/>
                    <a:pt x="1160342" y="4503601"/>
                  </a:cubicBezTo>
                  <a:cubicBezTo>
                    <a:pt x="1156975" y="4524972"/>
                    <a:pt x="1155463" y="4546824"/>
                    <a:pt x="1155463" y="4568470"/>
                  </a:cubicBezTo>
                  <a:cubicBezTo>
                    <a:pt x="1155257" y="5181154"/>
                    <a:pt x="1155326" y="5793908"/>
                    <a:pt x="1155257" y="6406593"/>
                  </a:cubicBezTo>
                  <a:cubicBezTo>
                    <a:pt x="1155257" y="6530627"/>
                    <a:pt x="1105575" y="6629031"/>
                    <a:pt x="997482" y="6692251"/>
                  </a:cubicBezTo>
                  <a:cubicBezTo>
                    <a:pt x="897086" y="6750936"/>
                    <a:pt x="792223" y="6751554"/>
                    <a:pt x="689903" y="6697061"/>
                  </a:cubicBezTo>
                  <a:cubicBezTo>
                    <a:pt x="588888" y="6643187"/>
                    <a:pt x="527455" y="6557771"/>
                    <a:pt x="524843" y="6442051"/>
                  </a:cubicBezTo>
                  <a:cubicBezTo>
                    <a:pt x="520239" y="6239472"/>
                    <a:pt x="521751" y="6036686"/>
                    <a:pt x="521614" y="5834039"/>
                  </a:cubicBezTo>
                  <a:cubicBezTo>
                    <a:pt x="521270" y="5373632"/>
                    <a:pt x="521682" y="4913294"/>
                    <a:pt x="520995" y="4452887"/>
                  </a:cubicBezTo>
                  <a:cubicBezTo>
                    <a:pt x="520995" y="4426431"/>
                    <a:pt x="530135" y="4412000"/>
                    <a:pt x="552949" y="4398738"/>
                  </a:cubicBezTo>
                  <a:cubicBezTo>
                    <a:pt x="667363" y="4332288"/>
                    <a:pt x="747144" y="4236221"/>
                    <a:pt x="784046" y="4108681"/>
                  </a:cubicBezTo>
                  <a:cubicBezTo>
                    <a:pt x="796896" y="4064221"/>
                    <a:pt x="802668" y="4016600"/>
                    <a:pt x="804317" y="3970147"/>
                  </a:cubicBezTo>
                  <a:cubicBezTo>
                    <a:pt x="807891" y="3868377"/>
                    <a:pt x="806654" y="3766400"/>
                    <a:pt x="807684" y="3664492"/>
                  </a:cubicBezTo>
                  <a:cubicBezTo>
                    <a:pt x="808853" y="3547741"/>
                    <a:pt x="809883" y="3430990"/>
                    <a:pt x="811807" y="3314240"/>
                  </a:cubicBezTo>
                  <a:cubicBezTo>
                    <a:pt x="813113" y="3233084"/>
                    <a:pt x="818679" y="3151928"/>
                    <a:pt x="817167" y="3070842"/>
                  </a:cubicBezTo>
                  <a:cubicBezTo>
                    <a:pt x="815587" y="2987556"/>
                    <a:pt x="790849" y="2909768"/>
                    <a:pt x="746045" y="2839402"/>
                  </a:cubicBezTo>
                  <a:cubicBezTo>
                    <a:pt x="741853" y="2838921"/>
                    <a:pt x="737593" y="2838509"/>
                    <a:pt x="733401" y="2838028"/>
                  </a:cubicBezTo>
                  <a:lnTo>
                    <a:pt x="733332" y="2838165"/>
                  </a:lnTo>
                  <a:cubicBezTo>
                    <a:pt x="722818" y="2873348"/>
                    <a:pt x="711961" y="2908464"/>
                    <a:pt x="701860" y="2943783"/>
                  </a:cubicBezTo>
                  <a:cubicBezTo>
                    <a:pt x="685780" y="2999652"/>
                    <a:pt x="667020" y="3054968"/>
                    <a:pt x="655407" y="3111797"/>
                  </a:cubicBezTo>
                  <a:cubicBezTo>
                    <a:pt x="647023" y="3152754"/>
                    <a:pt x="646679" y="3195634"/>
                    <a:pt x="645924" y="3237757"/>
                  </a:cubicBezTo>
                  <a:cubicBezTo>
                    <a:pt x="643312" y="3379659"/>
                    <a:pt x="642900" y="3521559"/>
                    <a:pt x="640220" y="3663392"/>
                  </a:cubicBezTo>
                  <a:cubicBezTo>
                    <a:pt x="638021" y="3781036"/>
                    <a:pt x="637609" y="3898956"/>
                    <a:pt x="629363" y="4016257"/>
                  </a:cubicBezTo>
                  <a:cubicBezTo>
                    <a:pt x="620086" y="4148469"/>
                    <a:pt x="511512" y="4278345"/>
                    <a:pt x="352364" y="4293463"/>
                  </a:cubicBezTo>
                  <a:cubicBezTo>
                    <a:pt x="162841" y="4311398"/>
                    <a:pt x="-3249" y="4168260"/>
                    <a:pt x="48" y="3970009"/>
                  </a:cubicBezTo>
                  <a:cubicBezTo>
                    <a:pt x="4927" y="3678304"/>
                    <a:pt x="7265" y="3386531"/>
                    <a:pt x="15441" y="3094962"/>
                  </a:cubicBezTo>
                  <a:cubicBezTo>
                    <a:pt x="17160" y="3034422"/>
                    <a:pt x="37088" y="2973813"/>
                    <a:pt x="53099" y="2914442"/>
                  </a:cubicBezTo>
                  <a:cubicBezTo>
                    <a:pt x="97283" y="2750139"/>
                    <a:pt x="143325" y="2586384"/>
                    <a:pt x="189641" y="2422699"/>
                  </a:cubicBezTo>
                  <a:cubicBezTo>
                    <a:pt x="228191" y="2286502"/>
                    <a:pt x="264267" y="2149479"/>
                    <a:pt x="308865" y="2015274"/>
                  </a:cubicBezTo>
                  <a:cubicBezTo>
                    <a:pt x="345834" y="1904090"/>
                    <a:pt x="432832" y="1841969"/>
                    <a:pt x="545390" y="1819223"/>
                  </a:cubicBezTo>
                  <a:cubicBezTo>
                    <a:pt x="665233" y="1794966"/>
                    <a:pt x="786176" y="1776481"/>
                    <a:pt x="906500" y="1754423"/>
                  </a:cubicBezTo>
                  <a:cubicBezTo>
                    <a:pt x="913681" y="1753100"/>
                    <a:pt x="919372" y="1753195"/>
                    <a:pt x="923920" y="1754398"/>
                  </a:cubicBezTo>
                  <a:close/>
                  <a:moveTo>
                    <a:pt x="5046038" y="1754079"/>
                  </a:moveTo>
                  <a:cubicBezTo>
                    <a:pt x="5165195" y="1775725"/>
                    <a:pt x="5284626" y="1796203"/>
                    <a:pt x="5404056" y="1816475"/>
                  </a:cubicBezTo>
                  <a:cubicBezTo>
                    <a:pt x="5537162" y="1839083"/>
                    <a:pt x="5637695" y="1939204"/>
                    <a:pt x="5670474" y="2075059"/>
                  </a:cubicBezTo>
                  <a:cubicBezTo>
                    <a:pt x="5694594" y="2174836"/>
                    <a:pt x="5725173" y="2273032"/>
                    <a:pt x="5752660" y="2371986"/>
                  </a:cubicBezTo>
                  <a:cubicBezTo>
                    <a:pt x="5779528" y="2468741"/>
                    <a:pt x="5805504" y="2565769"/>
                    <a:pt x="5832922" y="2662385"/>
                  </a:cubicBezTo>
                  <a:cubicBezTo>
                    <a:pt x="5853468" y="2734745"/>
                    <a:pt x="5875939" y="2806555"/>
                    <a:pt x="5896760" y="2878846"/>
                  </a:cubicBezTo>
                  <a:cubicBezTo>
                    <a:pt x="5900471" y="2891764"/>
                    <a:pt x="5901845" y="2905784"/>
                    <a:pt x="5901845" y="2919320"/>
                  </a:cubicBezTo>
                  <a:cubicBezTo>
                    <a:pt x="5902120" y="3324754"/>
                    <a:pt x="5902189" y="3730186"/>
                    <a:pt x="5901365" y="4135619"/>
                  </a:cubicBezTo>
                  <a:cubicBezTo>
                    <a:pt x="5901365" y="4149568"/>
                    <a:pt x="5894493" y="4166266"/>
                    <a:pt x="5885353" y="4176918"/>
                  </a:cubicBezTo>
                  <a:cubicBezTo>
                    <a:pt x="5790179" y="4287896"/>
                    <a:pt x="5670543" y="4321637"/>
                    <a:pt x="5533451" y="4274634"/>
                  </a:cubicBezTo>
                  <a:cubicBezTo>
                    <a:pt x="5407561" y="4231480"/>
                    <a:pt x="5329841" y="4126754"/>
                    <a:pt x="5325719" y="3988220"/>
                  </a:cubicBezTo>
                  <a:cubicBezTo>
                    <a:pt x="5320221" y="3804057"/>
                    <a:pt x="5320771" y="3619757"/>
                    <a:pt x="5317129" y="3435525"/>
                  </a:cubicBezTo>
                  <a:cubicBezTo>
                    <a:pt x="5315136" y="3333824"/>
                    <a:pt x="5318847" y="3230817"/>
                    <a:pt x="5303523" y="3130901"/>
                  </a:cubicBezTo>
                  <a:cubicBezTo>
                    <a:pt x="5288336" y="3031398"/>
                    <a:pt x="5252603" y="2935056"/>
                    <a:pt x="5225941" y="2837340"/>
                  </a:cubicBezTo>
                  <a:cubicBezTo>
                    <a:pt x="5220993" y="2835829"/>
                    <a:pt x="5215977" y="2834249"/>
                    <a:pt x="5211029" y="2832736"/>
                  </a:cubicBezTo>
                  <a:lnTo>
                    <a:pt x="5211029" y="2832873"/>
                  </a:lnTo>
                  <a:cubicBezTo>
                    <a:pt x="5193369" y="2874997"/>
                    <a:pt x="5173509" y="2916297"/>
                    <a:pt x="5158529" y="2959383"/>
                  </a:cubicBezTo>
                  <a:cubicBezTo>
                    <a:pt x="5128018" y="3047135"/>
                    <a:pt x="5141144" y="3138667"/>
                    <a:pt x="5140800" y="3228617"/>
                  </a:cubicBezTo>
                  <a:cubicBezTo>
                    <a:pt x="5140387" y="3324685"/>
                    <a:pt x="5145610" y="3420752"/>
                    <a:pt x="5147534" y="3516818"/>
                  </a:cubicBezTo>
                  <a:cubicBezTo>
                    <a:pt x="5150077" y="3648274"/>
                    <a:pt x="5150214" y="3779868"/>
                    <a:pt x="5154612" y="3911256"/>
                  </a:cubicBezTo>
                  <a:cubicBezTo>
                    <a:pt x="5156673" y="3973720"/>
                    <a:pt x="5160522" y="4037147"/>
                    <a:pt x="5173578" y="4097961"/>
                  </a:cubicBezTo>
                  <a:cubicBezTo>
                    <a:pt x="5199897" y="4220966"/>
                    <a:pt x="5270813" y="4317514"/>
                    <a:pt x="5378150" y="4381008"/>
                  </a:cubicBezTo>
                  <a:cubicBezTo>
                    <a:pt x="5427146" y="4410007"/>
                    <a:pt x="5439308" y="4441824"/>
                    <a:pt x="5439102" y="4495492"/>
                  </a:cubicBezTo>
                  <a:cubicBezTo>
                    <a:pt x="5437178" y="5129960"/>
                    <a:pt x="5438552" y="5764497"/>
                    <a:pt x="5437316" y="6398965"/>
                  </a:cubicBezTo>
                  <a:cubicBezTo>
                    <a:pt x="5437041" y="6544508"/>
                    <a:pt x="5373752" y="6655350"/>
                    <a:pt x="5235561" y="6712454"/>
                  </a:cubicBezTo>
                  <a:cubicBezTo>
                    <a:pt x="5064523" y="6783027"/>
                    <a:pt x="4871565" y="6689227"/>
                    <a:pt x="4820577" y="6520732"/>
                  </a:cubicBezTo>
                  <a:cubicBezTo>
                    <a:pt x="4809238" y="6483213"/>
                    <a:pt x="4804016" y="6442394"/>
                    <a:pt x="4803947" y="6403088"/>
                  </a:cubicBezTo>
                  <a:cubicBezTo>
                    <a:pt x="4802916" y="5784631"/>
                    <a:pt x="4802779" y="5166174"/>
                    <a:pt x="4803741" y="4547717"/>
                  </a:cubicBezTo>
                  <a:cubicBezTo>
                    <a:pt x="4803878" y="4462782"/>
                    <a:pt x="4745537" y="4388774"/>
                    <a:pt x="4653662" y="4370357"/>
                  </a:cubicBezTo>
                  <a:cubicBezTo>
                    <a:pt x="4583364" y="4356270"/>
                    <a:pt x="4498704" y="4408976"/>
                    <a:pt x="4472248" y="4487108"/>
                  </a:cubicBezTo>
                  <a:cubicBezTo>
                    <a:pt x="4462971" y="4514526"/>
                    <a:pt x="4462696" y="4545724"/>
                    <a:pt x="4462147" y="4575273"/>
                  </a:cubicBezTo>
                  <a:cubicBezTo>
                    <a:pt x="4460772" y="4643990"/>
                    <a:pt x="4461390" y="4712708"/>
                    <a:pt x="4461871" y="4781425"/>
                  </a:cubicBezTo>
                  <a:cubicBezTo>
                    <a:pt x="4462009" y="4803689"/>
                    <a:pt x="4455000" y="4814753"/>
                    <a:pt x="4431155" y="4806370"/>
                  </a:cubicBezTo>
                  <a:cubicBezTo>
                    <a:pt x="4387107" y="4790839"/>
                    <a:pt x="4343403" y="4774003"/>
                    <a:pt x="4298805" y="4760329"/>
                  </a:cubicBezTo>
                  <a:cubicBezTo>
                    <a:pt x="4278259" y="4754007"/>
                    <a:pt x="4272898" y="4743837"/>
                    <a:pt x="4273036" y="4723428"/>
                  </a:cubicBezTo>
                  <a:cubicBezTo>
                    <a:pt x="4273929" y="4588260"/>
                    <a:pt x="4274410" y="4453162"/>
                    <a:pt x="4272693" y="4317995"/>
                  </a:cubicBezTo>
                  <a:cubicBezTo>
                    <a:pt x="4272349" y="4290989"/>
                    <a:pt x="4280389" y="4276146"/>
                    <a:pt x="4304371" y="4265082"/>
                  </a:cubicBezTo>
                  <a:cubicBezTo>
                    <a:pt x="4418030" y="4212445"/>
                    <a:pt x="4504683" y="4130190"/>
                    <a:pt x="4564261" y="4020379"/>
                  </a:cubicBezTo>
                  <a:cubicBezTo>
                    <a:pt x="4602261" y="3950425"/>
                    <a:pt x="4627481" y="3875454"/>
                    <a:pt x="4627893" y="3795124"/>
                  </a:cubicBezTo>
                  <a:cubicBezTo>
                    <a:pt x="4628718" y="3644014"/>
                    <a:pt x="4627824" y="3492836"/>
                    <a:pt x="4625625" y="3341658"/>
                  </a:cubicBezTo>
                  <a:cubicBezTo>
                    <a:pt x="4623426" y="3191922"/>
                    <a:pt x="4618753" y="3042187"/>
                    <a:pt x="4615318" y="2892452"/>
                  </a:cubicBezTo>
                  <a:cubicBezTo>
                    <a:pt x="4614837" y="2872387"/>
                    <a:pt x="4610782" y="2851290"/>
                    <a:pt x="4638888" y="2842700"/>
                  </a:cubicBezTo>
                  <a:cubicBezTo>
                    <a:pt x="4647890" y="2839952"/>
                    <a:pt x="4653868" y="2826139"/>
                    <a:pt x="4660396" y="2816795"/>
                  </a:cubicBezTo>
                  <a:cubicBezTo>
                    <a:pt x="4736948" y="2708632"/>
                    <a:pt x="4813636" y="2600472"/>
                    <a:pt x="4889363" y="2491760"/>
                  </a:cubicBezTo>
                  <a:cubicBezTo>
                    <a:pt x="4898227" y="2479047"/>
                    <a:pt x="4904893" y="2463174"/>
                    <a:pt x="4907435" y="2447918"/>
                  </a:cubicBezTo>
                  <a:cubicBezTo>
                    <a:pt x="4937946" y="2265337"/>
                    <a:pt x="4967494" y="2082549"/>
                    <a:pt x="4997180" y="1899829"/>
                  </a:cubicBezTo>
                  <a:cubicBezTo>
                    <a:pt x="5003915" y="1858118"/>
                    <a:pt x="5010718" y="1816406"/>
                    <a:pt x="5016284" y="1774489"/>
                  </a:cubicBezTo>
                  <a:cubicBezTo>
                    <a:pt x="5018895" y="1755179"/>
                    <a:pt x="5026248" y="1750506"/>
                    <a:pt x="5046038" y="1754079"/>
                  </a:cubicBezTo>
                  <a:close/>
                  <a:moveTo>
                    <a:pt x="4632790" y="1729856"/>
                  </a:moveTo>
                  <a:cubicBezTo>
                    <a:pt x="4655003" y="1730183"/>
                    <a:pt x="4677267" y="1730922"/>
                    <a:pt x="4699428" y="1730303"/>
                  </a:cubicBezTo>
                  <a:cubicBezTo>
                    <a:pt x="4739834" y="1729134"/>
                    <a:pt x="4770826" y="1767479"/>
                    <a:pt x="4751653" y="1802318"/>
                  </a:cubicBezTo>
                  <a:cubicBezTo>
                    <a:pt x="4713034" y="1872342"/>
                    <a:pt x="4713653" y="1943189"/>
                    <a:pt x="4725747" y="2020359"/>
                  </a:cubicBezTo>
                  <a:cubicBezTo>
                    <a:pt x="4748767" y="2167002"/>
                    <a:pt x="4763267" y="2315019"/>
                    <a:pt x="4780171" y="2462556"/>
                  </a:cubicBezTo>
                  <a:cubicBezTo>
                    <a:pt x="4781752" y="2476299"/>
                    <a:pt x="4779140" y="2493341"/>
                    <a:pt x="4771994" y="2504817"/>
                  </a:cubicBezTo>
                  <a:lnTo>
                    <a:pt x="4637637" y="2711505"/>
                  </a:lnTo>
                  <a:lnTo>
                    <a:pt x="4611547" y="2684433"/>
                  </a:lnTo>
                  <a:cubicBezTo>
                    <a:pt x="4590683" y="2655446"/>
                    <a:pt x="4583725" y="2621482"/>
                    <a:pt x="4574294" y="2589064"/>
                  </a:cubicBezTo>
                  <a:cubicBezTo>
                    <a:pt x="4551411" y="2510245"/>
                    <a:pt x="4528666" y="2431358"/>
                    <a:pt x="4507913" y="2351921"/>
                  </a:cubicBezTo>
                  <a:cubicBezTo>
                    <a:pt x="4502897" y="2332680"/>
                    <a:pt x="4503309" y="2311034"/>
                    <a:pt x="4505645" y="2290968"/>
                  </a:cubicBezTo>
                  <a:cubicBezTo>
                    <a:pt x="4519595" y="2172980"/>
                    <a:pt x="4532445" y="2054718"/>
                    <a:pt x="4550792" y="1937417"/>
                  </a:cubicBezTo>
                  <a:cubicBezTo>
                    <a:pt x="4558970" y="1885054"/>
                    <a:pt x="4524611" y="1849527"/>
                    <a:pt x="4513754" y="1805273"/>
                  </a:cubicBezTo>
                  <a:cubicBezTo>
                    <a:pt x="4510249" y="1791118"/>
                    <a:pt x="4503309" y="1769197"/>
                    <a:pt x="4509768" y="1762875"/>
                  </a:cubicBezTo>
                  <a:cubicBezTo>
                    <a:pt x="4524818" y="1748169"/>
                    <a:pt x="4546326" y="1733945"/>
                    <a:pt x="4566460" y="1731883"/>
                  </a:cubicBezTo>
                  <a:cubicBezTo>
                    <a:pt x="4588415" y="1729616"/>
                    <a:pt x="4610577" y="1729530"/>
                    <a:pt x="4632790" y="1729856"/>
                  </a:cubicBezTo>
                  <a:close/>
                  <a:moveTo>
                    <a:pt x="1325161" y="1729461"/>
                  </a:moveTo>
                  <a:cubicBezTo>
                    <a:pt x="1346790" y="1729822"/>
                    <a:pt x="1368487" y="1730612"/>
                    <a:pt x="1390065" y="1729753"/>
                  </a:cubicBezTo>
                  <a:cubicBezTo>
                    <a:pt x="1433357" y="1728035"/>
                    <a:pt x="1461119" y="1762050"/>
                    <a:pt x="1445932" y="1801769"/>
                  </a:cubicBezTo>
                  <a:cubicBezTo>
                    <a:pt x="1441053" y="1814550"/>
                    <a:pt x="1435899" y="1827469"/>
                    <a:pt x="1428753" y="1839082"/>
                  </a:cubicBezTo>
                  <a:cubicBezTo>
                    <a:pt x="1392951" y="1897355"/>
                    <a:pt x="1410680" y="1958926"/>
                    <a:pt x="1417483" y="2019534"/>
                  </a:cubicBezTo>
                  <a:cubicBezTo>
                    <a:pt x="1428547" y="2118350"/>
                    <a:pt x="1445588" y="2216753"/>
                    <a:pt x="1450880" y="2315844"/>
                  </a:cubicBezTo>
                  <a:cubicBezTo>
                    <a:pt x="1453216" y="2359617"/>
                    <a:pt x="1433906" y="2404833"/>
                    <a:pt x="1422431" y="2448881"/>
                  </a:cubicBezTo>
                  <a:cubicBezTo>
                    <a:pt x="1406694" y="2509627"/>
                    <a:pt x="1390477" y="2570305"/>
                    <a:pt x="1371648" y="2630157"/>
                  </a:cubicBezTo>
                  <a:cubicBezTo>
                    <a:pt x="1363334" y="2656682"/>
                    <a:pt x="1348216" y="2681008"/>
                    <a:pt x="1331655" y="2715848"/>
                  </a:cubicBezTo>
                  <a:cubicBezTo>
                    <a:pt x="1316743" y="2697981"/>
                    <a:pt x="1308222" y="2689323"/>
                    <a:pt x="1301557" y="2679496"/>
                  </a:cubicBezTo>
                  <a:cubicBezTo>
                    <a:pt x="1271596" y="2634968"/>
                    <a:pt x="1245277" y="2587484"/>
                    <a:pt x="1211537" y="2546047"/>
                  </a:cubicBezTo>
                  <a:cubicBezTo>
                    <a:pt x="1179377" y="2506535"/>
                    <a:pt x="1175117" y="2465579"/>
                    <a:pt x="1181301" y="2418096"/>
                  </a:cubicBezTo>
                  <a:cubicBezTo>
                    <a:pt x="1201092" y="2265062"/>
                    <a:pt x="1215797" y="2111341"/>
                    <a:pt x="1239024" y="1958857"/>
                  </a:cubicBezTo>
                  <a:cubicBezTo>
                    <a:pt x="1247751" y="1901409"/>
                    <a:pt x="1225693" y="1856949"/>
                    <a:pt x="1207070" y="1808366"/>
                  </a:cubicBezTo>
                  <a:cubicBezTo>
                    <a:pt x="1201848" y="1794828"/>
                    <a:pt x="1195732" y="1771945"/>
                    <a:pt x="1202191" y="1765486"/>
                  </a:cubicBezTo>
                  <a:cubicBezTo>
                    <a:pt x="1217859" y="1749887"/>
                    <a:pt x="1239711" y="1734288"/>
                    <a:pt x="1260670" y="1731746"/>
                  </a:cubicBezTo>
                  <a:cubicBezTo>
                    <a:pt x="1281972" y="1729169"/>
                    <a:pt x="1303532" y="1729100"/>
                    <a:pt x="1325161" y="1729461"/>
                  </a:cubicBezTo>
                  <a:close/>
                  <a:moveTo>
                    <a:pt x="3428980" y="1357993"/>
                  </a:moveTo>
                  <a:cubicBezTo>
                    <a:pt x="3558306" y="1381632"/>
                    <a:pt x="3687701" y="1404995"/>
                    <a:pt x="3817096" y="1428016"/>
                  </a:cubicBezTo>
                  <a:cubicBezTo>
                    <a:pt x="3955836" y="1452685"/>
                    <a:pt x="4062760" y="1557892"/>
                    <a:pt x="4095195" y="1694571"/>
                  </a:cubicBezTo>
                  <a:cubicBezTo>
                    <a:pt x="4117872" y="1790088"/>
                    <a:pt x="4147764" y="1883887"/>
                    <a:pt x="4174289" y="1978511"/>
                  </a:cubicBezTo>
                  <a:cubicBezTo>
                    <a:pt x="4200814" y="2073066"/>
                    <a:pt x="4227133" y="2167689"/>
                    <a:pt x="4253795" y="2262244"/>
                  </a:cubicBezTo>
                  <a:cubicBezTo>
                    <a:pt x="4280732" y="2357830"/>
                    <a:pt x="4307257" y="2453555"/>
                    <a:pt x="4335156" y="2548865"/>
                  </a:cubicBezTo>
                  <a:cubicBezTo>
                    <a:pt x="4369584" y="2666441"/>
                    <a:pt x="4399957" y="2783947"/>
                    <a:pt x="4396315" y="2908669"/>
                  </a:cubicBezTo>
                  <a:cubicBezTo>
                    <a:pt x="4392673" y="3033323"/>
                    <a:pt x="4395559" y="3158251"/>
                    <a:pt x="4397621" y="3283043"/>
                  </a:cubicBezTo>
                  <a:cubicBezTo>
                    <a:pt x="4400232" y="3444253"/>
                    <a:pt x="4407241" y="3605327"/>
                    <a:pt x="4407791" y="3766538"/>
                  </a:cubicBezTo>
                  <a:cubicBezTo>
                    <a:pt x="4408203" y="3876211"/>
                    <a:pt x="4359551" y="3964444"/>
                    <a:pt x="4272005" y="4031100"/>
                  </a:cubicBezTo>
                  <a:cubicBezTo>
                    <a:pt x="4249878" y="4047936"/>
                    <a:pt x="4242457" y="4046149"/>
                    <a:pt x="4234898" y="4016394"/>
                  </a:cubicBezTo>
                  <a:cubicBezTo>
                    <a:pt x="4186383" y="3825222"/>
                    <a:pt x="4102892" y="3650131"/>
                    <a:pt x="3971092" y="3502800"/>
                  </a:cubicBezTo>
                  <a:cubicBezTo>
                    <a:pt x="3902099" y="3425699"/>
                    <a:pt x="3821356" y="3358906"/>
                    <a:pt x="3744049" y="3289571"/>
                  </a:cubicBezTo>
                  <a:cubicBezTo>
                    <a:pt x="3725152" y="3272667"/>
                    <a:pt x="3715600" y="3256655"/>
                    <a:pt x="3715394" y="3231504"/>
                  </a:cubicBezTo>
                  <a:cubicBezTo>
                    <a:pt x="3714295" y="3112554"/>
                    <a:pt x="3713813" y="2993467"/>
                    <a:pt x="3708797" y="2874654"/>
                  </a:cubicBezTo>
                  <a:cubicBezTo>
                    <a:pt x="3707148" y="2835418"/>
                    <a:pt x="3693885" y="2796317"/>
                    <a:pt x="3683715" y="2757766"/>
                  </a:cubicBezTo>
                  <a:cubicBezTo>
                    <a:pt x="3666192" y="2691455"/>
                    <a:pt x="3647295" y="2625486"/>
                    <a:pt x="3628054" y="2559654"/>
                  </a:cubicBezTo>
                  <a:cubicBezTo>
                    <a:pt x="3625099" y="2549552"/>
                    <a:pt x="3617403" y="2540895"/>
                    <a:pt x="3611905" y="2531548"/>
                  </a:cubicBezTo>
                  <a:cubicBezTo>
                    <a:pt x="3603659" y="2540001"/>
                    <a:pt x="3593146" y="2547147"/>
                    <a:pt x="3587579" y="2557042"/>
                  </a:cubicBezTo>
                  <a:cubicBezTo>
                    <a:pt x="3529238" y="2662044"/>
                    <a:pt x="3520099" y="2775701"/>
                    <a:pt x="3525871" y="2893208"/>
                  </a:cubicBezTo>
                  <a:cubicBezTo>
                    <a:pt x="3530132" y="2979587"/>
                    <a:pt x="3526696" y="3066307"/>
                    <a:pt x="3526696" y="3158802"/>
                  </a:cubicBezTo>
                  <a:lnTo>
                    <a:pt x="3526833" y="3158939"/>
                  </a:lnTo>
                  <a:cubicBezTo>
                    <a:pt x="3163524" y="2997109"/>
                    <a:pt x="2799115" y="2994635"/>
                    <a:pt x="2430790" y="3158663"/>
                  </a:cubicBezTo>
                  <a:cubicBezTo>
                    <a:pt x="2429210" y="3137705"/>
                    <a:pt x="2427217" y="3124580"/>
                    <a:pt x="2427423" y="3111455"/>
                  </a:cubicBezTo>
                  <a:cubicBezTo>
                    <a:pt x="2428935" y="3013120"/>
                    <a:pt x="2430515" y="2914717"/>
                    <a:pt x="2432714" y="2816382"/>
                  </a:cubicBezTo>
                  <a:cubicBezTo>
                    <a:pt x="2434844" y="2721347"/>
                    <a:pt x="2410037" y="2633112"/>
                    <a:pt x="2366196" y="2549690"/>
                  </a:cubicBezTo>
                  <a:cubicBezTo>
                    <a:pt x="2361454" y="2540688"/>
                    <a:pt x="2352383" y="2534092"/>
                    <a:pt x="2340839" y="2521447"/>
                  </a:cubicBezTo>
                  <a:cubicBezTo>
                    <a:pt x="2326271" y="2572023"/>
                    <a:pt x="2313627" y="2615316"/>
                    <a:pt x="2301326" y="2658675"/>
                  </a:cubicBezTo>
                  <a:cubicBezTo>
                    <a:pt x="2284216" y="2719215"/>
                    <a:pt x="2267174" y="2779755"/>
                    <a:pt x="2250819" y="2840502"/>
                  </a:cubicBezTo>
                  <a:cubicBezTo>
                    <a:pt x="2247314" y="2853627"/>
                    <a:pt x="2245597" y="2867576"/>
                    <a:pt x="2245390" y="2881115"/>
                  </a:cubicBezTo>
                  <a:cubicBezTo>
                    <a:pt x="2243879" y="2997866"/>
                    <a:pt x="2242298" y="3114684"/>
                    <a:pt x="2242436" y="3231435"/>
                  </a:cubicBezTo>
                  <a:cubicBezTo>
                    <a:pt x="2242436" y="3256930"/>
                    <a:pt x="2235083" y="3273835"/>
                    <a:pt x="2214124" y="3289021"/>
                  </a:cubicBezTo>
                  <a:cubicBezTo>
                    <a:pt x="2062052" y="3399656"/>
                    <a:pt x="1939323" y="3536884"/>
                    <a:pt x="1847654" y="3701188"/>
                  </a:cubicBezTo>
                  <a:cubicBezTo>
                    <a:pt x="1793436" y="3798354"/>
                    <a:pt x="1751312" y="3900674"/>
                    <a:pt x="1724787" y="4009110"/>
                  </a:cubicBezTo>
                  <a:cubicBezTo>
                    <a:pt x="1714479" y="4051303"/>
                    <a:pt x="1710769" y="4052128"/>
                    <a:pt x="1678197" y="4025190"/>
                  </a:cubicBezTo>
                  <a:cubicBezTo>
                    <a:pt x="1591819" y="3953862"/>
                    <a:pt x="1546946" y="3864529"/>
                    <a:pt x="1549901" y="3750389"/>
                  </a:cubicBezTo>
                  <a:cubicBezTo>
                    <a:pt x="1553200" y="3624499"/>
                    <a:pt x="1550863" y="3498471"/>
                    <a:pt x="1552787" y="3372581"/>
                  </a:cubicBezTo>
                  <a:cubicBezTo>
                    <a:pt x="1555261" y="3209033"/>
                    <a:pt x="1560277" y="3045555"/>
                    <a:pt x="1562820" y="2882077"/>
                  </a:cubicBezTo>
                  <a:cubicBezTo>
                    <a:pt x="1564538" y="2774877"/>
                    <a:pt x="1584810" y="2672008"/>
                    <a:pt x="1617107" y="2569687"/>
                  </a:cubicBezTo>
                  <a:cubicBezTo>
                    <a:pt x="1658406" y="2439054"/>
                    <a:pt x="1691665" y="2305812"/>
                    <a:pt x="1728498" y="2173805"/>
                  </a:cubicBezTo>
                  <a:cubicBezTo>
                    <a:pt x="1776669" y="2000982"/>
                    <a:pt x="1821129" y="1827058"/>
                    <a:pt x="1874591" y="1655883"/>
                  </a:cubicBezTo>
                  <a:cubicBezTo>
                    <a:pt x="1908056" y="1548752"/>
                    <a:pt x="1982546" y="1469865"/>
                    <a:pt x="2094075" y="1443065"/>
                  </a:cubicBezTo>
                  <a:cubicBezTo>
                    <a:pt x="2217148" y="1413448"/>
                    <a:pt x="2342969" y="1395306"/>
                    <a:pt x="2467554" y="1371942"/>
                  </a:cubicBezTo>
                  <a:cubicBezTo>
                    <a:pt x="2487757" y="1368163"/>
                    <a:pt x="2507822" y="1363490"/>
                    <a:pt x="2527888" y="1358817"/>
                  </a:cubicBezTo>
                  <a:cubicBezTo>
                    <a:pt x="2549671" y="1353801"/>
                    <a:pt x="2560803" y="1358680"/>
                    <a:pt x="2564858" y="1384174"/>
                  </a:cubicBezTo>
                  <a:cubicBezTo>
                    <a:pt x="2602309" y="1619188"/>
                    <a:pt x="2640378" y="1854133"/>
                    <a:pt x="2680509" y="2088665"/>
                  </a:cubicBezTo>
                  <a:cubicBezTo>
                    <a:pt x="2685663" y="2118900"/>
                    <a:pt x="2699269" y="2149892"/>
                    <a:pt x="2716655" y="2175387"/>
                  </a:cubicBezTo>
                  <a:cubicBezTo>
                    <a:pt x="2795886" y="2291724"/>
                    <a:pt x="2878278" y="2405934"/>
                    <a:pt x="2958540" y="2521653"/>
                  </a:cubicBezTo>
                  <a:cubicBezTo>
                    <a:pt x="2973933" y="2543849"/>
                    <a:pt x="2983759" y="2543575"/>
                    <a:pt x="2998740" y="2522134"/>
                  </a:cubicBezTo>
                  <a:cubicBezTo>
                    <a:pt x="3083331" y="2401123"/>
                    <a:pt x="3168953" y="2280798"/>
                    <a:pt x="3253063" y="2159444"/>
                  </a:cubicBezTo>
                  <a:cubicBezTo>
                    <a:pt x="3264333" y="2143157"/>
                    <a:pt x="3272716" y="2122748"/>
                    <a:pt x="3276015" y="2103232"/>
                  </a:cubicBezTo>
                  <a:cubicBezTo>
                    <a:pt x="3312229" y="1886567"/>
                    <a:pt x="3347206" y="1669695"/>
                    <a:pt x="3382458" y="1452823"/>
                  </a:cubicBezTo>
                  <a:cubicBezTo>
                    <a:pt x="3386306" y="1429115"/>
                    <a:pt x="3390635" y="1405476"/>
                    <a:pt x="3393178" y="1381632"/>
                  </a:cubicBezTo>
                  <a:cubicBezTo>
                    <a:pt x="3395720" y="1358130"/>
                    <a:pt x="3408433" y="1354281"/>
                    <a:pt x="3428980" y="1357993"/>
                  </a:cubicBezTo>
                  <a:close/>
                  <a:moveTo>
                    <a:pt x="3059143" y="1334422"/>
                  </a:moveTo>
                  <a:cubicBezTo>
                    <a:pt x="3098724" y="1334216"/>
                    <a:pt x="3129166" y="1375102"/>
                    <a:pt x="3109238" y="1408637"/>
                  </a:cubicBezTo>
                  <a:cubicBezTo>
                    <a:pt x="3065121" y="1483058"/>
                    <a:pt x="3065465" y="1559609"/>
                    <a:pt x="3077902" y="1642551"/>
                  </a:cubicBezTo>
                  <a:cubicBezTo>
                    <a:pt x="3101747" y="1801975"/>
                    <a:pt x="3118240" y="1962499"/>
                    <a:pt x="3135831" y="2122817"/>
                  </a:cubicBezTo>
                  <a:cubicBezTo>
                    <a:pt x="3137893" y="2141577"/>
                    <a:pt x="3132052" y="2164460"/>
                    <a:pt x="3122088" y="2180677"/>
                  </a:cubicBezTo>
                  <a:cubicBezTo>
                    <a:pt x="3083743" y="2243004"/>
                    <a:pt x="3042444" y="2303544"/>
                    <a:pt x="3001764" y="2364496"/>
                  </a:cubicBezTo>
                  <a:cubicBezTo>
                    <a:pt x="2983004" y="2392602"/>
                    <a:pt x="2976201" y="2392464"/>
                    <a:pt x="2958334" y="2365871"/>
                  </a:cubicBezTo>
                  <a:cubicBezTo>
                    <a:pt x="2916210" y="2303200"/>
                    <a:pt x="2873331" y="2241011"/>
                    <a:pt x="2832856" y="2177310"/>
                  </a:cubicBezTo>
                  <a:cubicBezTo>
                    <a:pt x="2823854" y="2163085"/>
                    <a:pt x="2818151" y="2142676"/>
                    <a:pt x="2820006" y="2126184"/>
                  </a:cubicBezTo>
                  <a:cubicBezTo>
                    <a:pt x="2841446" y="1937555"/>
                    <a:pt x="2863916" y="1749063"/>
                    <a:pt x="2887968" y="1560777"/>
                  </a:cubicBezTo>
                  <a:cubicBezTo>
                    <a:pt x="2892228" y="1527380"/>
                    <a:pt x="2889273" y="1497763"/>
                    <a:pt x="2873056" y="1468352"/>
                  </a:cubicBezTo>
                  <a:cubicBezTo>
                    <a:pt x="2863160" y="1450417"/>
                    <a:pt x="2856426" y="1430695"/>
                    <a:pt x="2848317" y="1411798"/>
                  </a:cubicBezTo>
                  <a:cubicBezTo>
                    <a:pt x="2831756" y="1373247"/>
                    <a:pt x="2858900" y="1334078"/>
                    <a:pt x="2901573" y="1334490"/>
                  </a:cubicBezTo>
                  <a:lnTo>
                    <a:pt x="2901711" y="1334490"/>
                  </a:lnTo>
                  <a:cubicBezTo>
                    <a:pt x="2954211" y="1334490"/>
                    <a:pt x="3006711" y="1334697"/>
                    <a:pt x="3059143" y="1334422"/>
                  </a:cubicBezTo>
                  <a:close/>
                  <a:moveTo>
                    <a:pt x="1882769" y="1055772"/>
                  </a:moveTo>
                  <a:lnTo>
                    <a:pt x="1882769" y="1055841"/>
                  </a:lnTo>
                  <a:lnTo>
                    <a:pt x="1882766" y="1055806"/>
                  </a:lnTo>
                  <a:close/>
                  <a:moveTo>
                    <a:pt x="4606934" y="495244"/>
                  </a:moveTo>
                  <a:cubicBezTo>
                    <a:pt x="4943444" y="484043"/>
                    <a:pt x="5191651" y="748880"/>
                    <a:pt x="5193026" y="1049038"/>
                  </a:cubicBezTo>
                  <a:cubicBezTo>
                    <a:pt x="5194537" y="1361084"/>
                    <a:pt x="4945299" y="1618224"/>
                    <a:pt x="4616074" y="1611971"/>
                  </a:cubicBezTo>
                  <a:cubicBezTo>
                    <a:pt x="4323269" y="1606405"/>
                    <a:pt x="4067022" y="1360671"/>
                    <a:pt x="4075405" y="1052955"/>
                  </a:cubicBezTo>
                  <a:lnTo>
                    <a:pt x="4075474" y="1052886"/>
                  </a:lnTo>
                  <a:cubicBezTo>
                    <a:pt x="4065853" y="754721"/>
                    <a:pt x="4318184" y="504864"/>
                    <a:pt x="4606934" y="495244"/>
                  </a:cubicBezTo>
                  <a:close/>
                  <a:moveTo>
                    <a:pt x="1339764" y="495175"/>
                  </a:moveTo>
                  <a:cubicBezTo>
                    <a:pt x="1598374" y="500226"/>
                    <a:pt x="1824890" y="689576"/>
                    <a:pt x="1873335" y="943441"/>
                  </a:cubicBezTo>
                  <a:lnTo>
                    <a:pt x="1882766" y="1055806"/>
                  </a:lnTo>
                  <a:lnTo>
                    <a:pt x="1873104" y="1166284"/>
                  </a:lnTo>
                  <a:cubicBezTo>
                    <a:pt x="1824179" y="1416626"/>
                    <a:pt x="1597558" y="1608201"/>
                    <a:pt x="1338527" y="1612108"/>
                  </a:cubicBezTo>
                  <a:cubicBezTo>
                    <a:pt x="1015761" y="1616919"/>
                    <a:pt x="766385" y="1365413"/>
                    <a:pt x="764668" y="1056115"/>
                  </a:cubicBezTo>
                  <a:cubicBezTo>
                    <a:pt x="762950" y="740771"/>
                    <a:pt x="1020022" y="488922"/>
                    <a:pt x="1339764" y="495175"/>
                  </a:cubicBezTo>
                  <a:close/>
                  <a:moveTo>
                    <a:pt x="2982248" y="0"/>
                  </a:moveTo>
                  <a:cubicBezTo>
                    <a:pt x="3323911" y="550"/>
                    <a:pt x="3586893" y="281535"/>
                    <a:pt x="3581327" y="600384"/>
                  </a:cubicBezTo>
                  <a:cubicBezTo>
                    <a:pt x="3589710" y="928234"/>
                    <a:pt x="3317177" y="1192109"/>
                    <a:pt x="3011041" y="1205029"/>
                  </a:cubicBezTo>
                  <a:cubicBezTo>
                    <a:pt x="2638180" y="1220764"/>
                    <a:pt x="2379459" y="927272"/>
                    <a:pt x="2374305" y="617289"/>
                  </a:cubicBezTo>
                  <a:cubicBezTo>
                    <a:pt x="2368601" y="274870"/>
                    <a:pt x="2634332" y="-550"/>
                    <a:pt x="2982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212;p4">
              <a:extLst>
                <a:ext uri="{FF2B5EF4-FFF2-40B4-BE49-F238E27FC236}">
                  <a16:creationId xmlns:a16="http://schemas.microsoft.com/office/drawing/2014/main" id="{E011F210-6253-4471-BE7B-3E0AF60F4E51}"/>
                </a:ext>
              </a:extLst>
            </p:cNvPr>
            <p:cNvSpPr txBox="1"/>
            <p:nvPr/>
          </p:nvSpPr>
          <p:spPr>
            <a:xfrm>
              <a:off x="4849743" y="3613108"/>
              <a:ext cx="1085559" cy="577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spAutoFit/>
            </a:bodyPr>
            <a:lstStyle/>
            <a:p>
              <a:pPr algn="ctr"/>
              <a:r>
                <a:rPr lang="ro-RO" sz="16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Prestatori locali</a:t>
              </a:r>
              <a:endParaRPr sz="165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08266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1"/>
          <p:cNvSpPr txBox="1">
            <a:spLocks noGrp="1"/>
          </p:cNvSpPr>
          <p:nvPr>
            <p:ph type="title"/>
          </p:nvPr>
        </p:nvSpPr>
        <p:spPr>
          <a:xfrm>
            <a:off x="-422210" y="0"/>
            <a:ext cx="9988419" cy="7189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200" dirty="0">
                <a:latin typeface="Comic Sans MS" panose="030F0702030302020204" pitchFamily="66" charset="0"/>
              </a:rPr>
              <a:t>Logistica verde </a:t>
            </a:r>
            <a:r>
              <a:rPr lang="en" sz="2200" dirty="0">
                <a:latin typeface="Comic Sans MS" panose="030F0702030302020204" pitchFamily="66" charset="0"/>
              </a:rPr>
              <a:t> </a:t>
            </a:r>
            <a:r>
              <a:rPr lang="ro-RO" sz="2200" dirty="0">
                <a:solidFill>
                  <a:schemeClr val="accent3"/>
                </a:solidFill>
                <a:latin typeface="Comic Sans MS" panose="030F0702030302020204" pitchFamily="66" charset="0"/>
              </a:rPr>
              <a:t>modalitate  </a:t>
            </a:r>
            <a:r>
              <a:rPr lang="ro-RO" sz="2200" dirty="0">
                <a:latin typeface="Comic Sans MS" panose="030F0702030302020204" pitchFamily="66" charset="0"/>
              </a:rPr>
              <a:t>de valorificare durabilă a turismului</a:t>
            </a:r>
            <a:endParaRPr sz="2200" dirty="0">
              <a:solidFill>
                <a:schemeClr val="accent3"/>
              </a:solidFill>
              <a:latin typeface="Comic Sans MS" panose="030F0702030302020204" pitchFamily="66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DA36934-F198-4591-BEFA-ADC33B70FFF0}"/>
              </a:ext>
            </a:extLst>
          </p:cNvPr>
          <p:cNvSpPr txBox="1"/>
          <p:nvPr/>
        </p:nvSpPr>
        <p:spPr>
          <a:xfrm>
            <a:off x="132736" y="828896"/>
            <a:ext cx="8878530" cy="438812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indent="0" algn="just">
              <a:buNone/>
            </a:pPr>
            <a:r>
              <a:rPr lang="ro-RO" sz="2600" b="1" spc="25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Quicksand Medium" panose="020B0604020202020204" charset="0"/>
                <a:ea typeface="Times New Roman" panose="02020603050405020304" pitchFamily="18" charset="0"/>
              </a:rPr>
              <a:t>În plan global, țintele dezvoltării durabile a industriei turismului vizează:</a:t>
            </a:r>
          </a:p>
          <a:p>
            <a:pPr marL="715963" lvl="0" indent="-4508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q"/>
              <a:tabLst>
                <a:tab pos="900113" algn="l"/>
              </a:tabLst>
            </a:pPr>
            <a:r>
              <a:rPr lang="ro-RO" sz="2200" b="1" spc="25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Quicksand Medium" panose="020B0604020202020204" charset="0"/>
                <a:ea typeface="Cambria" panose="02040503050406030204" pitchFamily="18" charset="0"/>
                <a:cs typeface="Times New Roman" panose="02020603050405020304" pitchFamily="18" charset="0"/>
              </a:rPr>
              <a:t>protecția mediului;</a:t>
            </a:r>
            <a:endParaRPr lang="en-US" sz="2200" b="1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Quicksand Medium" panose="020B060402020202020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15963" lvl="0" indent="-4508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q"/>
              <a:tabLst>
                <a:tab pos="900113" algn="l"/>
              </a:tabLst>
            </a:pPr>
            <a:r>
              <a:rPr lang="ro-RO" sz="2200" b="1" spc="25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Quicksand Medium" panose="020B0604020202020204" charset="0"/>
                <a:ea typeface="Cambria" panose="02040503050406030204" pitchFamily="18" charset="0"/>
                <a:cs typeface="Times New Roman" panose="02020603050405020304" pitchFamily="18" charset="0"/>
              </a:rPr>
              <a:t>atragerea și creșterea satisfacției turiștilor;</a:t>
            </a:r>
            <a:endParaRPr lang="en-US" sz="2200" b="1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Quicksand Medium" panose="020B060402020202020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15963" lvl="0" indent="-4508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q"/>
              <a:tabLst>
                <a:tab pos="900113" algn="l"/>
              </a:tabLst>
            </a:pPr>
            <a:r>
              <a:rPr lang="ro-RO" sz="2200" b="1" spc="25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Quicksand Medium" panose="020B0604020202020204" charset="0"/>
                <a:ea typeface="Cambria" panose="02040503050406030204" pitchFamily="18" charset="0"/>
                <a:cs typeface="Times New Roman" panose="02020603050405020304" pitchFamily="18" charset="0"/>
              </a:rPr>
              <a:t>obținerea de venituri suplimentare la destinație;</a:t>
            </a:r>
            <a:endParaRPr lang="en-US" sz="2200" b="1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Quicksand Medium" panose="020B060402020202020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15963" lvl="0" indent="-4508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q"/>
              <a:tabLst>
                <a:tab pos="900113" algn="l"/>
              </a:tabLst>
            </a:pPr>
            <a:r>
              <a:rPr lang="ro-RO" sz="2200" b="1" spc="25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Quicksand Medium" panose="020B0604020202020204" charset="0"/>
                <a:ea typeface="Cambria" panose="02040503050406030204" pitchFamily="18" charset="0"/>
                <a:cs typeface="Times New Roman" panose="02020603050405020304" pitchFamily="18" charset="0"/>
              </a:rPr>
              <a:t>dezvoltarea durabilă a comunităților;</a:t>
            </a:r>
            <a:endParaRPr lang="en-US" sz="2200" b="1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Quicksand Medium" panose="020B060402020202020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15963" lvl="0" indent="-4508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q"/>
              <a:tabLst>
                <a:tab pos="900113" algn="l"/>
              </a:tabLst>
            </a:pPr>
            <a:r>
              <a:rPr lang="ro-RO" sz="2200" b="1" spc="25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Quicksand Medium" panose="020B0604020202020204" charset="0"/>
                <a:ea typeface="Cambria" panose="02040503050406030204" pitchFamily="18" charset="0"/>
                <a:cs typeface="Times New Roman" panose="02020603050405020304" pitchFamily="18" charset="0"/>
              </a:rPr>
              <a:t>realizarea unei educații pentru mediu:</a:t>
            </a:r>
            <a:endParaRPr lang="en-US" sz="2200" b="1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Quicksand Medium" panose="020B060402020202020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15963" lvl="0" indent="-4508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q"/>
              <a:tabLst>
                <a:tab pos="900113" algn="l"/>
              </a:tabLst>
            </a:pPr>
            <a:r>
              <a:rPr lang="ro-RO" sz="2200" b="1" spc="25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Quicksand Medium" panose="020B0604020202020204" charset="0"/>
                <a:ea typeface="Cambria" panose="02040503050406030204" pitchFamily="18" charset="0"/>
                <a:cs typeface="Times New Roman" panose="02020603050405020304" pitchFamily="18" charset="0"/>
              </a:rPr>
              <a:t>continuarea tradițiilor culturale și păstrarea stilului de viață tradițional.</a:t>
            </a:r>
            <a:endParaRPr lang="en-US" sz="2200" b="1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Quicksand Medium" panose="020B060402020202020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9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013C39-50C8-40C0-86DA-159DCFA547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164271"/>
              </p:ext>
            </p:extLst>
          </p:nvPr>
        </p:nvGraphicFramePr>
        <p:xfrm>
          <a:off x="147484" y="608357"/>
          <a:ext cx="8849031" cy="44998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94271">
                  <a:extLst>
                    <a:ext uri="{9D8B030D-6E8A-4147-A177-3AD203B41FA5}">
                      <a16:colId xmlns:a16="http://schemas.microsoft.com/office/drawing/2014/main" val="1011880486"/>
                    </a:ext>
                  </a:extLst>
                </a:gridCol>
                <a:gridCol w="1887793">
                  <a:extLst>
                    <a:ext uri="{9D8B030D-6E8A-4147-A177-3AD203B41FA5}">
                      <a16:colId xmlns:a16="http://schemas.microsoft.com/office/drawing/2014/main" val="911734141"/>
                    </a:ext>
                  </a:extLst>
                </a:gridCol>
                <a:gridCol w="4866967">
                  <a:extLst>
                    <a:ext uri="{9D8B030D-6E8A-4147-A177-3AD203B41FA5}">
                      <a16:colId xmlns:a16="http://schemas.microsoft.com/office/drawing/2014/main" val="2156428025"/>
                    </a:ext>
                  </a:extLst>
                </a:gridCol>
              </a:tblGrid>
              <a:tr h="207824">
                <a:tc>
                  <a:txBody>
                    <a:bodyPr/>
                    <a:lstStyle/>
                    <a:p>
                      <a:pPr indent="-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Principiul de clasificare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6" marR="434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 de organizaţii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6" marR="434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Exemple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6" marR="434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5360511"/>
                  </a:ext>
                </a:extLst>
              </a:tr>
              <a:tr h="228692">
                <a:tc rowSpan="4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o-RO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 punct de vedere al conținutului activității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6" marR="434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3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Organisme generale 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6" marR="434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ro-RO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Organizația Națiunilor Unite (ONU).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6" marR="434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8567460"/>
                  </a:ext>
                </a:extLst>
              </a:tr>
              <a:tr h="5848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Specializate în turism 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6" marR="434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ro-RO" sz="13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Organizația Mondială a Turismului (OMT);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ro-RO" sz="13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Consiliul Mondial pentru Turism și Călătorii (WTTC);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ro-RO" sz="13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Comisia Europeană a Turismului (ETC).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6" marR="434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8617556"/>
                  </a:ext>
                </a:extLst>
              </a:tr>
              <a:tr h="8206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Specializate în ecoturism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6" marR="434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ro-RO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Societatea Internațională de Ecoturism (TIES);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ro-RO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Clubul Internațional de Ecoturism (IEC);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ro-RO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Centrul European pentru  Turism Ecologic și Agroturism (ECEAT) etc.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6" marR="434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1336022"/>
                  </a:ext>
                </a:extLst>
              </a:tr>
              <a:tr h="7719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Specializate în protecția naturii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6" marR="434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ro-RO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Uniunea Internațională pentru Conservarea naturii (IUCN);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ro-RO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Fondul Mondial pentru Natură (WWF);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ro-RO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Agenția Europeană de Mediu (EEA);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ro-RO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Institutul Internațional Pentru Mediu și Dezvoltare (IIED) etc.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6" marR="434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4833401"/>
                  </a:ext>
                </a:extLst>
              </a:tr>
              <a:tr h="385959">
                <a:tc rowSpan="2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ro-RO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 punct de vedere al caracterului sau nivelului de reprezentare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6" marR="434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Organisme guvernamentale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6" marR="434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ro-RO" sz="1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EuropeAid</a:t>
                      </a:r>
                      <a:r>
                        <a:rPr lang="ro-RO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ro-RO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USAID.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6" marR="434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354095"/>
                  </a:ext>
                </a:extLst>
              </a:tr>
              <a:tr h="385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Organizații neguvernamentale 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6" marR="434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ro-RO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Fondul Mondial pentru Natură (WWF).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6" marR="434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666904"/>
                  </a:ext>
                </a:extLst>
              </a:tr>
              <a:tr h="231717">
                <a:tc rowSpan="2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ro-RO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 dependență de aria teritorială de activitate 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6" marR="434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3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Organisme globale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6" marR="434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ro-RO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Societatea Internațională de Ecoturism (TIES).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6" marR="434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633765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3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Organisme regionale 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6" marR="434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ro-RO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EUROGITES, ANTREC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6" marR="434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7627435"/>
                  </a:ext>
                </a:extLst>
              </a:tr>
              <a:tr h="385959">
                <a:tc rowSpan="2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ro-RO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 raport cu statutul acestora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6" marR="434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3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Organisme publice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6" marR="434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ro-RO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Agenția Europeană de Mediu (EEA);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ro-RO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Banca Mondială.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6" marR="434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9502392"/>
                  </a:ext>
                </a:extLst>
              </a:tr>
              <a:tr h="2317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Organisme private 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6" marR="434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Asociația de Turism pentru Natură (</a:t>
                      </a:r>
                      <a:r>
                        <a:rPr lang="ro-RO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Touring</a:t>
                      </a: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Nature</a:t>
                      </a: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6" marR="434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151222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F58C12C-9D12-4ACC-A89A-3C5E83395BDC}"/>
              </a:ext>
            </a:extLst>
          </p:cNvPr>
          <p:cNvSpPr txBox="1"/>
          <p:nvPr/>
        </p:nvSpPr>
        <p:spPr>
          <a:xfrm>
            <a:off x="3344817" y="137067"/>
            <a:ext cx="57991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Tabelul 1.Organizații reprezentative în industria turismului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0258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2F201CA-D00A-44D7-ABFE-6109654B8494}"/>
              </a:ext>
            </a:extLst>
          </p:cNvPr>
          <p:cNvSpPr txBox="1">
            <a:spLocks/>
          </p:cNvSpPr>
          <p:nvPr/>
        </p:nvSpPr>
        <p:spPr>
          <a:xfrm>
            <a:off x="427703" y="501445"/>
            <a:ext cx="8229600" cy="480059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00000"/>
              </a:lnSpc>
              <a:buNone/>
            </a:pPr>
            <a:r>
              <a:rPr lang="ro-RO" sz="2200" b="1" spc="25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Megatendințele</a:t>
            </a:r>
            <a:r>
              <a:rPr lang="ro-RO" sz="2200" b="1" spc="25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principale ale industriei turismului conform unor studii oferite de </a:t>
            </a:r>
            <a:r>
              <a:rPr lang="it-IT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Organizați</a:t>
            </a:r>
            <a:r>
              <a:rPr lang="ro-R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Mondial</a:t>
            </a:r>
            <a:r>
              <a:rPr lang="ro-R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Turismului (UNWTO)</a:t>
            </a:r>
            <a:r>
              <a:rPr lang="ro-RO" sz="2200" b="1" spc="25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081088" lvl="0" indent="-546100" algn="just">
              <a:lnSpc>
                <a:spcPct val="100000"/>
              </a:lnSpc>
              <a:buSzPct val="80000"/>
              <a:buFont typeface="Wingdings" panose="05000000000000000000" pitchFamily="2" charset="2"/>
              <a:buChar char="q"/>
            </a:pPr>
            <a:r>
              <a:rPr lang="ro-RO" sz="2200" b="0" spc="25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sporirea cererii pentru destinații noi;</a:t>
            </a:r>
            <a:endParaRPr lang="en-US" sz="2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1088" lvl="0" indent="-546100" algn="just">
              <a:lnSpc>
                <a:spcPct val="100000"/>
              </a:lnSpc>
              <a:buSzPct val="80000"/>
              <a:buFont typeface="Wingdings" panose="05000000000000000000" pitchFamily="2" charset="2"/>
              <a:buChar char="q"/>
            </a:pPr>
            <a:r>
              <a:rPr lang="ro-RO" sz="2200" b="0" spc="25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creșterea numărului persoanelor de vârsta a treia care sunt active și dornice de călătorii;</a:t>
            </a:r>
            <a:endParaRPr lang="en-US" sz="2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1088" lvl="0" indent="-546100" algn="just">
              <a:lnSpc>
                <a:spcPct val="100000"/>
              </a:lnSpc>
              <a:buSzPct val="80000"/>
              <a:buFont typeface="Wingdings" panose="05000000000000000000" pitchFamily="2" charset="2"/>
              <a:buChar char="q"/>
            </a:pPr>
            <a:r>
              <a:rPr lang="ro-RO" sz="2200" b="0" spc="25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creșterea numărului de turiști preocupați de probleme de mediu;</a:t>
            </a:r>
            <a:endParaRPr lang="en-US" sz="2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1088" lvl="0" indent="-546100" algn="just">
              <a:lnSpc>
                <a:spcPct val="100000"/>
              </a:lnSpc>
              <a:buSzPct val="80000"/>
              <a:buFont typeface="Wingdings" panose="05000000000000000000" pitchFamily="2" charset="2"/>
              <a:buChar char="q"/>
            </a:pPr>
            <a:r>
              <a:rPr lang="ro-RO" sz="2200" b="0" spc="25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tendința de sporire a numărului de vacanțe de durată mai scurtă;</a:t>
            </a:r>
            <a:endParaRPr lang="en-US" sz="2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1088" lvl="0" indent="-546100" algn="just">
              <a:lnSpc>
                <a:spcPct val="100000"/>
              </a:lnSpc>
              <a:buSzPct val="80000"/>
              <a:buFont typeface="Wingdings" panose="05000000000000000000" pitchFamily="2" charset="2"/>
              <a:buChar char="q"/>
            </a:pPr>
            <a:r>
              <a:rPr lang="ro-RO" sz="2200" b="0" spc="25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turiștii devin mai experimentați și așteaptă atracții de bună calitate, tarife adecvate calității la utilități și servicii.</a:t>
            </a:r>
            <a:endParaRPr lang="en-US" sz="2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indent="92075" algn="just">
              <a:buFont typeface="Wingdings" panose="05000000000000000000" pitchFamily="2" charset="2"/>
              <a:buChar char="Ø"/>
            </a:pPr>
            <a:endParaRPr lang="ro-RO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57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D9090CE-93FB-45B8-A58C-2159D6D1C02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09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vironmental Activist CV by Slidesgo">
  <a:themeElements>
    <a:clrScheme name="Simple Light">
      <a:dk1>
        <a:srgbClr val="003D1B"/>
      </a:dk1>
      <a:lt1>
        <a:srgbClr val="005A2A"/>
      </a:lt1>
      <a:dk2>
        <a:srgbClr val="0F7437"/>
      </a:dk2>
      <a:lt2>
        <a:srgbClr val="89BB4A"/>
      </a:lt2>
      <a:accent1>
        <a:srgbClr val="D8F1C1"/>
      </a:accent1>
      <a:accent2>
        <a:srgbClr val="F5FAE9"/>
      </a:accent2>
      <a:accent3>
        <a:srgbClr val="EA9E00"/>
      </a:accent3>
      <a:accent4>
        <a:srgbClr val="FFFFFF"/>
      </a:accent4>
      <a:accent5>
        <a:srgbClr val="FFFFFF"/>
      </a:accent5>
      <a:accent6>
        <a:srgbClr val="FFFFFF"/>
      </a:accent6>
      <a:hlink>
        <a:srgbClr val="003D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5375</TotalTime>
  <Words>1284</Words>
  <Application>Microsoft Office PowerPoint</Application>
  <PresentationFormat>On-screen Show (16:9)</PresentationFormat>
  <Paragraphs>197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Wingdings</vt:lpstr>
      <vt:lpstr>Cambria</vt:lpstr>
      <vt:lpstr>Times New Roman</vt:lpstr>
      <vt:lpstr>Arial</vt:lpstr>
      <vt:lpstr>Hammersmith One</vt:lpstr>
      <vt:lpstr>Comic Sans MS</vt:lpstr>
      <vt:lpstr>Quicksand Medium</vt:lpstr>
      <vt:lpstr>Bebas Neue</vt:lpstr>
      <vt:lpstr>Calibri</vt:lpstr>
      <vt:lpstr>Environmental Activist CV by Slidesgo</vt:lpstr>
      <vt:lpstr>BUNE PRACTICI DE ORGANIZARE A LOGISTICII VERZI ÎN INDUSTRIA TURISMULUI</vt:lpstr>
      <vt:lpstr>01</vt:lpstr>
      <vt:lpstr>Logistica verde  modalitate  de valorificare durabilă a turismului</vt:lpstr>
      <vt:lpstr>Logistica verde  modalitate  de valorificare durabilă a turismului</vt:lpstr>
      <vt:lpstr>Logistica verde – modalitate de valorificare durabilă a turismului</vt:lpstr>
      <vt:lpstr>Logistica verde  modalitate  de valorificare durabilă a turismului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Beneficiile  logisticii verzi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Impactul economic, social și cultural</vt:lpstr>
      <vt:lpstr>Impactul economic, social și cultural</vt:lpstr>
      <vt:lpstr> CONCLUZII</vt:lpstr>
      <vt:lpstr>Vă mulțumesc pentru atenție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ȘI PRACTICA LOGISTICII VERZI ÎN DEZVOLTAREA DURABILĂ A ECONOMIEI NAȚIONALE </dc:title>
  <cp:lastModifiedBy>Carp Elena</cp:lastModifiedBy>
  <cp:revision>23</cp:revision>
  <cp:lastPrinted>2023-05-22T12:20:03Z</cp:lastPrinted>
  <dcterms:modified xsi:type="dcterms:W3CDTF">2023-05-26T08:46:53Z</dcterms:modified>
</cp:coreProperties>
</file>