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60" r:id="rId5"/>
    <p:sldId id="261" r:id="rId6"/>
    <p:sldId id="264" r:id="rId7"/>
    <p:sldId id="268" r:id="rId8"/>
    <p:sldId id="269" r:id="rId9"/>
    <p:sldId id="270" r:id="rId10"/>
    <p:sldId id="263" r:id="rId11"/>
    <p:sldId id="271" r:id="rId12"/>
    <p:sldId id="262" r:id="rId13"/>
    <p:sldId id="272" r:id="rId14"/>
    <p:sldId id="266" r:id="rId15"/>
    <p:sldId id="27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69BB4-0DDF-4C58-BAEE-CF70C21C5776}" type="doc">
      <dgm:prSet loTypeId="urn:microsoft.com/office/officeart/2005/8/layout/list1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7EB7FC1-DD2C-480F-A66D-8BB1560088EB}">
      <dgm:prSet phldrT="[Text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en-GB" sz="4400" dirty="0" smtClean="0"/>
            <a:t>Outline</a:t>
          </a:r>
          <a:endParaRPr lang="en-US" sz="4400" dirty="0"/>
        </a:p>
      </dgm:t>
    </dgm:pt>
    <dgm:pt modelId="{5C738913-AB13-4F27-A8F3-DF76F47378BF}" type="parTrans" cxnId="{2C7A921D-AD10-4D20-B3BA-F908688D178E}">
      <dgm:prSet/>
      <dgm:spPr/>
      <dgm:t>
        <a:bodyPr/>
        <a:lstStyle/>
        <a:p>
          <a:endParaRPr lang="en-US"/>
        </a:p>
      </dgm:t>
    </dgm:pt>
    <dgm:pt modelId="{1D286DD7-6DA8-4F9A-8C8A-3D16AE64BBB3}" type="sibTrans" cxnId="{2C7A921D-AD10-4D20-B3BA-F908688D178E}">
      <dgm:prSet/>
      <dgm:spPr/>
      <dgm:t>
        <a:bodyPr/>
        <a:lstStyle/>
        <a:p>
          <a:endParaRPr lang="en-US"/>
        </a:p>
      </dgm:t>
    </dgm:pt>
    <dgm:pt modelId="{99F5FAAC-2360-43F3-A04A-74AB6113B44C}">
      <dgm:prSet phldrT="[Text]" cust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just"/>
          <a:r>
            <a:rPr lang="en-US" sz="2000" b="1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Why we chose to research the activities of digitization of cultural heritage?</a:t>
          </a:r>
          <a:endParaRPr lang="en-US" sz="2000" b="1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</dgm:t>
    </dgm:pt>
    <dgm:pt modelId="{12219512-526E-4BE1-8733-7A7319CE1E44}" type="parTrans" cxnId="{430F52D5-7D4B-4293-BB1E-112869B1090F}">
      <dgm:prSet/>
      <dgm:spPr/>
      <dgm:t>
        <a:bodyPr/>
        <a:lstStyle/>
        <a:p>
          <a:endParaRPr lang="en-US"/>
        </a:p>
      </dgm:t>
    </dgm:pt>
    <dgm:pt modelId="{3A16BA89-32DD-4BDC-B849-BA3CA965E184}" type="sibTrans" cxnId="{430F52D5-7D4B-4293-BB1E-112869B1090F}">
      <dgm:prSet/>
      <dgm:spPr/>
      <dgm:t>
        <a:bodyPr/>
        <a:lstStyle/>
        <a:p>
          <a:endParaRPr lang="en-US"/>
        </a:p>
      </dgm:t>
    </dgm:pt>
    <dgm:pt modelId="{0DBCE66D-EEE8-46C0-A6E6-6682B4AFBF6F}">
      <dgm:prSet phldrT="[Text]" cust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just"/>
          <a:r>
            <a:rPr lang="en-GB" sz="2000" b="1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Relevant statistics</a:t>
          </a:r>
          <a:endParaRPr lang="en-US" sz="2000" b="1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</dgm:t>
    </dgm:pt>
    <dgm:pt modelId="{B0D64FAA-AE74-41D1-BF34-99FC81E5A6BA}" type="parTrans" cxnId="{C61208D0-CF60-43DE-A248-F51308B699E9}">
      <dgm:prSet/>
      <dgm:spPr/>
      <dgm:t>
        <a:bodyPr/>
        <a:lstStyle/>
        <a:p>
          <a:endParaRPr lang="en-US"/>
        </a:p>
      </dgm:t>
    </dgm:pt>
    <dgm:pt modelId="{8D992D41-BA3F-4D12-87F9-4E07D177CBF7}" type="sibTrans" cxnId="{C61208D0-CF60-43DE-A248-F51308B699E9}">
      <dgm:prSet/>
      <dgm:spPr/>
      <dgm:t>
        <a:bodyPr/>
        <a:lstStyle/>
        <a:p>
          <a:endParaRPr lang="en-US"/>
        </a:p>
      </dgm:t>
    </dgm:pt>
    <dgm:pt modelId="{6DBFD035-CADB-459E-A8B7-D6A5E2992799}">
      <dgm:prSet phldrT="[Text]" cust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just"/>
          <a:r>
            <a:rPr lang="en-GB" sz="2000" b="1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The importance of digital skills</a:t>
          </a:r>
          <a:endParaRPr lang="en-US" sz="2000" b="1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</dgm:t>
    </dgm:pt>
    <dgm:pt modelId="{8B81DCCE-4AD4-4070-AE4B-AB7878DC7D9B}" type="parTrans" cxnId="{30F8F8F7-E6CA-4857-8EF3-EF39715B74D3}">
      <dgm:prSet/>
      <dgm:spPr/>
      <dgm:t>
        <a:bodyPr/>
        <a:lstStyle/>
        <a:p>
          <a:endParaRPr lang="en-US"/>
        </a:p>
      </dgm:t>
    </dgm:pt>
    <dgm:pt modelId="{39B4C92C-FC74-450D-BB35-418BE3CD1D7F}" type="sibTrans" cxnId="{30F8F8F7-E6CA-4857-8EF3-EF39715B74D3}">
      <dgm:prSet/>
      <dgm:spPr/>
      <dgm:t>
        <a:bodyPr/>
        <a:lstStyle/>
        <a:p>
          <a:endParaRPr lang="en-US"/>
        </a:p>
      </dgm:t>
    </dgm:pt>
    <dgm:pt modelId="{19E96362-FD09-4878-A084-96C5A2377495}">
      <dgm:prSet phldrT="[Text]" cust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just"/>
          <a:r>
            <a:rPr lang="en-GB" sz="2000" b="1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Advantages and disadvantages of using digital technologies in the field of cultural heritage</a:t>
          </a:r>
          <a:endParaRPr lang="en-US" sz="2000" b="1" dirty="0">
            <a:solidFill>
              <a:schemeClr val="tx1"/>
            </a:solidFill>
            <a:latin typeface="+mn-lt"/>
          </a:endParaRPr>
        </a:p>
      </dgm:t>
    </dgm:pt>
    <dgm:pt modelId="{8F6347A5-16C3-4DB4-8848-005426B74C09}" type="parTrans" cxnId="{C825D201-72E7-4B23-AFFD-C1220EA6BE30}">
      <dgm:prSet/>
      <dgm:spPr/>
      <dgm:t>
        <a:bodyPr/>
        <a:lstStyle/>
        <a:p>
          <a:endParaRPr lang="en-US"/>
        </a:p>
      </dgm:t>
    </dgm:pt>
    <dgm:pt modelId="{D0385BC6-ED23-4071-93FE-76B63FBF0323}" type="sibTrans" cxnId="{C825D201-72E7-4B23-AFFD-C1220EA6BE30}">
      <dgm:prSet/>
      <dgm:spPr/>
      <dgm:t>
        <a:bodyPr/>
        <a:lstStyle/>
        <a:p>
          <a:endParaRPr lang="en-US"/>
        </a:p>
      </dgm:t>
    </dgm:pt>
    <dgm:pt modelId="{58238E7F-D33E-42F2-80CF-8D7819F978C9}">
      <dgm:prSet phldrT="[Text]" cust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just"/>
          <a:r>
            <a:rPr lang="en-GB" sz="2000" b="1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Conclusions</a:t>
          </a:r>
          <a:endParaRPr lang="en-US" sz="2000" b="1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</dgm:t>
    </dgm:pt>
    <dgm:pt modelId="{C0667454-754F-4AB5-A1FC-A6AD66CD7740}" type="parTrans" cxnId="{38D2B50C-B2A0-4A0E-8D0A-1B718906D623}">
      <dgm:prSet/>
      <dgm:spPr/>
      <dgm:t>
        <a:bodyPr/>
        <a:lstStyle/>
        <a:p>
          <a:endParaRPr lang="en-US"/>
        </a:p>
      </dgm:t>
    </dgm:pt>
    <dgm:pt modelId="{F5899E27-0F73-411E-8997-789EE1E8F147}" type="sibTrans" cxnId="{38D2B50C-B2A0-4A0E-8D0A-1B718906D623}">
      <dgm:prSet/>
      <dgm:spPr/>
      <dgm:t>
        <a:bodyPr/>
        <a:lstStyle/>
        <a:p>
          <a:endParaRPr lang="en-US"/>
        </a:p>
      </dgm:t>
    </dgm:pt>
    <dgm:pt modelId="{610C607D-0D8F-47E9-B239-375045D0CA2A}">
      <dgm:prSet phldrT="[Text]" cust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just"/>
          <a:r>
            <a:rPr lang="en-GB" sz="2000" b="1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Conceptual clarifications</a:t>
          </a:r>
          <a:endParaRPr lang="en-US" sz="2000" b="1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</dgm:t>
    </dgm:pt>
    <dgm:pt modelId="{BF18DE58-9D68-4FF3-AAEF-529DB71A35A4}" type="parTrans" cxnId="{CDEF1BB9-9634-416B-A144-FBD19F06E730}">
      <dgm:prSet/>
      <dgm:spPr/>
      <dgm:t>
        <a:bodyPr/>
        <a:lstStyle/>
        <a:p>
          <a:endParaRPr lang="en-US"/>
        </a:p>
      </dgm:t>
    </dgm:pt>
    <dgm:pt modelId="{6EC0CBE8-DC36-4D44-92D5-08192F4ECCFB}" type="sibTrans" cxnId="{CDEF1BB9-9634-416B-A144-FBD19F06E730}">
      <dgm:prSet/>
      <dgm:spPr/>
      <dgm:t>
        <a:bodyPr/>
        <a:lstStyle/>
        <a:p>
          <a:endParaRPr lang="en-US"/>
        </a:p>
      </dgm:t>
    </dgm:pt>
    <dgm:pt modelId="{BB2233FD-9DE3-40FD-A0C9-62E23BCCC0CB}" type="pres">
      <dgm:prSet presAssocID="{41069BB4-0DDF-4C58-BAEE-CF70C21C57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8118CE-5EB9-4B4D-A3A8-59FF0C7A0F63}" type="pres">
      <dgm:prSet presAssocID="{E7EB7FC1-DD2C-480F-A66D-8BB1560088EB}" presName="parentLin" presStyleCnt="0"/>
      <dgm:spPr/>
    </dgm:pt>
    <dgm:pt modelId="{362660A4-6EB8-4664-B1B0-42433B957EF7}" type="pres">
      <dgm:prSet presAssocID="{E7EB7FC1-DD2C-480F-A66D-8BB1560088E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38B64E5-4BBD-40FD-8B4B-D7E7608A572C}" type="pres">
      <dgm:prSet presAssocID="{E7EB7FC1-DD2C-480F-A66D-8BB1560088EB}" presName="parentText" presStyleLbl="node1" presStyleIdx="0" presStyleCnt="1" custScaleX="48864" custScaleY="67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DE6B0-7B29-4B8B-A737-6D8C3D472F8E}" type="pres">
      <dgm:prSet presAssocID="{E7EB7FC1-DD2C-480F-A66D-8BB1560088EB}" presName="negativeSpace" presStyleCnt="0"/>
      <dgm:spPr/>
    </dgm:pt>
    <dgm:pt modelId="{95448B72-BAEF-48AA-9772-4BA413ABC95A}" type="pres">
      <dgm:prSet presAssocID="{E7EB7FC1-DD2C-480F-A66D-8BB1560088E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7A921D-AD10-4D20-B3BA-F908688D178E}" srcId="{41069BB4-0DDF-4C58-BAEE-CF70C21C5776}" destId="{E7EB7FC1-DD2C-480F-A66D-8BB1560088EB}" srcOrd="0" destOrd="0" parTransId="{5C738913-AB13-4F27-A8F3-DF76F47378BF}" sibTransId="{1D286DD7-6DA8-4F9A-8C8A-3D16AE64BBB3}"/>
    <dgm:cxn modelId="{430F52D5-7D4B-4293-BB1E-112869B1090F}" srcId="{E7EB7FC1-DD2C-480F-A66D-8BB1560088EB}" destId="{99F5FAAC-2360-43F3-A04A-74AB6113B44C}" srcOrd="0" destOrd="0" parTransId="{12219512-526E-4BE1-8733-7A7319CE1E44}" sibTransId="{3A16BA89-32DD-4BDC-B849-BA3CA965E184}"/>
    <dgm:cxn modelId="{CDEF1BB9-9634-416B-A144-FBD19F06E730}" srcId="{E7EB7FC1-DD2C-480F-A66D-8BB1560088EB}" destId="{610C607D-0D8F-47E9-B239-375045D0CA2A}" srcOrd="1" destOrd="0" parTransId="{BF18DE58-9D68-4FF3-AAEF-529DB71A35A4}" sibTransId="{6EC0CBE8-DC36-4D44-92D5-08192F4ECCFB}"/>
    <dgm:cxn modelId="{54B6E13E-414C-4FC3-A325-D928842DA235}" type="presOf" srcId="{6DBFD035-CADB-459E-A8B7-D6A5E2992799}" destId="{95448B72-BAEF-48AA-9772-4BA413ABC95A}" srcOrd="0" destOrd="3" presId="urn:microsoft.com/office/officeart/2005/8/layout/list1"/>
    <dgm:cxn modelId="{C61208D0-CF60-43DE-A248-F51308B699E9}" srcId="{E7EB7FC1-DD2C-480F-A66D-8BB1560088EB}" destId="{0DBCE66D-EEE8-46C0-A6E6-6682B4AFBF6F}" srcOrd="2" destOrd="0" parTransId="{B0D64FAA-AE74-41D1-BF34-99FC81E5A6BA}" sibTransId="{8D992D41-BA3F-4D12-87F9-4E07D177CBF7}"/>
    <dgm:cxn modelId="{A2D1FB9F-2992-4DD5-B1E1-E1BDB16498E0}" type="presOf" srcId="{E7EB7FC1-DD2C-480F-A66D-8BB1560088EB}" destId="{362660A4-6EB8-4664-B1B0-42433B957EF7}" srcOrd="0" destOrd="0" presId="urn:microsoft.com/office/officeart/2005/8/layout/list1"/>
    <dgm:cxn modelId="{30F8F8F7-E6CA-4857-8EF3-EF39715B74D3}" srcId="{E7EB7FC1-DD2C-480F-A66D-8BB1560088EB}" destId="{6DBFD035-CADB-459E-A8B7-D6A5E2992799}" srcOrd="3" destOrd="0" parTransId="{8B81DCCE-4AD4-4070-AE4B-AB7878DC7D9B}" sibTransId="{39B4C92C-FC74-450D-BB35-418BE3CD1D7F}"/>
    <dgm:cxn modelId="{C825D201-72E7-4B23-AFFD-C1220EA6BE30}" srcId="{E7EB7FC1-DD2C-480F-A66D-8BB1560088EB}" destId="{19E96362-FD09-4878-A084-96C5A2377495}" srcOrd="4" destOrd="0" parTransId="{8F6347A5-16C3-4DB4-8848-005426B74C09}" sibTransId="{D0385BC6-ED23-4071-93FE-76B63FBF0323}"/>
    <dgm:cxn modelId="{97F086EE-4C0E-48A5-8718-56DC981C0450}" type="presOf" srcId="{E7EB7FC1-DD2C-480F-A66D-8BB1560088EB}" destId="{538B64E5-4BBD-40FD-8B4B-D7E7608A572C}" srcOrd="1" destOrd="0" presId="urn:microsoft.com/office/officeart/2005/8/layout/list1"/>
    <dgm:cxn modelId="{B06B6E6A-B6CD-45BD-96D6-274840DD34DF}" type="presOf" srcId="{41069BB4-0DDF-4C58-BAEE-CF70C21C5776}" destId="{BB2233FD-9DE3-40FD-A0C9-62E23BCCC0CB}" srcOrd="0" destOrd="0" presId="urn:microsoft.com/office/officeart/2005/8/layout/list1"/>
    <dgm:cxn modelId="{FA2324C2-2867-46A4-B7B6-B81C0A099C52}" type="presOf" srcId="{610C607D-0D8F-47E9-B239-375045D0CA2A}" destId="{95448B72-BAEF-48AA-9772-4BA413ABC95A}" srcOrd="0" destOrd="1" presId="urn:microsoft.com/office/officeart/2005/8/layout/list1"/>
    <dgm:cxn modelId="{E300807B-D190-4A7F-A777-191207A7E63B}" type="presOf" srcId="{0DBCE66D-EEE8-46C0-A6E6-6682B4AFBF6F}" destId="{95448B72-BAEF-48AA-9772-4BA413ABC95A}" srcOrd="0" destOrd="2" presId="urn:microsoft.com/office/officeart/2005/8/layout/list1"/>
    <dgm:cxn modelId="{374A3DFC-8CAC-4ED6-9C26-AC27324F6BD2}" type="presOf" srcId="{99F5FAAC-2360-43F3-A04A-74AB6113B44C}" destId="{95448B72-BAEF-48AA-9772-4BA413ABC95A}" srcOrd="0" destOrd="0" presId="urn:microsoft.com/office/officeart/2005/8/layout/list1"/>
    <dgm:cxn modelId="{3FCA0E3B-EABC-42FB-A981-C604DA9F8FAE}" type="presOf" srcId="{58238E7F-D33E-42F2-80CF-8D7819F978C9}" destId="{95448B72-BAEF-48AA-9772-4BA413ABC95A}" srcOrd="0" destOrd="5" presId="urn:microsoft.com/office/officeart/2005/8/layout/list1"/>
    <dgm:cxn modelId="{83A5E518-38F0-4E2F-BA16-30C6CDD2661D}" type="presOf" srcId="{19E96362-FD09-4878-A084-96C5A2377495}" destId="{95448B72-BAEF-48AA-9772-4BA413ABC95A}" srcOrd="0" destOrd="4" presId="urn:microsoft.com/office/officeart/2005/8/layout/list1"/>
    <dgm:cxn modelId="{38D2B50C-B2A0-4A0E-8D0A-1B718906D623}" srcId="{E7EB7FC1-DD2C-480F-A66D-8BB1560088EB}" destId="{58238E7F-D33E-42F2-80CF-8D7819F978C9}" srcOrd="5" destOrd="0" parTransId="{C0667454-754F-4AB5-A1FC-A6AD66CD7740}" sibTransId="{F5899E27-0F73-411E-8997-789EE1E8F147}"/>
    <dgm:cxn modelId="{0C4561C2-0A56-4955-BF77-4E2780E90137}" type="presParOf" srcId="{BB2233FD-9DE3-40FD-A0C9-62E23BCCC0CB}" destId="{C08118CE-5EB9-4B4D-A3A8-59FF0C7A0F63}" srcOrd="0" destOrd="0" presId="urn:microsoft.com/office/officeart/2005/8/layout/list1"/>
    <dgm:cxn modelId="{51D4C2D4-B98B-4B6E-82AD-76F1AE86B1C5}" type="presParOf" srcId="{C08118CE-5EB9-4B4D-A3A8-59FF0C7A0F63}" destId="{362660A4-6EB8-4664-B1B0-42433B957EF7}" srcOrd="0" destOrd="0" presId="urn:microsoft.com/office/officeart/2005/8/layout/list1"/>
    <dgm:cxn modelId="{3C8B6103-3CC5-4C73-9AF8-2784A050D3DA}" type="presParOf" srcId="{C08118CE-5EB9-4B4D-A3A8-59FF0C7A0F63}" destId="{538B64E5-4BBD-40FD-8B4B-D7E7608A572C}" srcOrd="1" destOrd="0" presId="urn:microsoft.com/office/officeart/2005/8/layout/list1"/>
    <dgm:cxn modelId="{FFDEAB80-995B-4D4F-8464-FEBF159B6816}" type="presParOf" srcId="{BB2233FD-9DE3-40FD-A0C9-62E23BCCC0CB}" destId="{00FDE6B0-7B29-4B8B-A737-6D8C3D472F8E}" srcOrd="1" destOrd="0" presId="urn:microsoft.com/office/officeart/2005/8/layout/list1"/>
    <dgm:cxn modelId="{A100410D-E13C-474C-B3D6-04B3755DBD72}" type="presParOf" srcId="{BB2233FD-9DE3-40FD-A0C9-62E23BCCC0CB}" destId="{95448B72-BAEF-48AA-9772-4BA413ABC95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375736-4066-4469-A7A1-37C06C2462D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2E2E1B-358C-414A-B0CA-B1F2B8A1A86F}">
      <dgm:prSet phldrT="[Text]" custT="1"/>
      <dgm:spPr/>
      <dgm:t>
        <a:bodyPr/>
        <a:lstStyle/>
        <a:p>
          <a:pPr algn="just"/>
          <a:r>
            <a:rPr lang="en-US" sz="1800" b="1" dirty="0" smtClean="0"/>
            <a:t>Covid-19 has led to an increase in online interactions</a:t>
          </a:r>
          <a:r>
            <a:rPr lang="ro-RO" sz="1800" b="1" dirty="0" smtClean="0"/>
            <a:t>.</a:t>
          </a:r>
          <a:endParaRPr lang="en-US" sz="1800" b="1" dirty="0"/>
        </a:p>
      </dgm:t>
    </dgm:pt>
    <dgm:pt modelId="{9B99BBB5-6F5E-47F4-BE67-A140B234A55C}" type="parTrans" cxnId="{A807F940-C74F-4A88-BD0F-DB7093B50EE1}">
      <dgm:prSet/>
      <dgm:spPr/>
      <dgm:t>
        <a:bodyPr/>
        <a:lstStyle/>
        <a:p>
          <a:endParaRPr lang="en-US"/>
        </a:p>
      </dgm:t>
    </dgm:pt>
    <dgm:pt modelId="{48C6F8E9-A2A4-47E8-81A2-DE9BCCAFA21D}" type="sibTrans" cxnId="{A807F940-C74F-4A88-BD0F-DB7093B50EE1}">
      <dgm:prSet/>
      <dgm:spPr/>
      <dgm:t>
        <a:bodyPr/>
        <a:lstStyle/>
        <a:p>
          <a:endParaRPr lang="en-US"/>
        </a:p>
      </dgm:t>
    </dgm:pt>
    <dgm:pt modelId="{63AEB643-6EB7-462D-8302-CDC5CD5FA0F5}">
      <dgm:prSet phldrT="[Text]" custT="1"/>
      <dgm:spPr/>
      <dgm:t>
        <a:bodyPr/>
        <a:lstStyle/>
        <a:p>
          <a:pPr algn="just"/>
          <a:r>
            <a:rPr lang="en-US" sz="1800" b="1" dirty="0" smtClean="0"/>
            <a:t>The digital skills of young people are higher than those of older people</a:t>
          </a:r>
          <a:r>
            <a:rPr lang="ro-RO" sz="1800" b="1" dirty="0" smtClean="0"/>
            <a:t>.</a:t>
          </a:r>
          <a:endParaRPr lang="en-US" sz="1800" b="1" dirty="0"/>
        </a:p>
      </dgm:t>
    </dgm:pt>
    <dgm:pt modelId="{39AE9808-B5F5-443A-A487-C9ACDEE72D41}" type="sibTrans" cxnId="{070F2CB3-5BAD-4196-85F0-CC601F072C95}">
      <dgm:prSet/>
      <dgm:spPr/>
      <dgm:t>
        <a:bodyPr/>
        <a:lstStyle/>
        <a:p>
          <a:endParaRPr lang="en-US"/>
        </a:p>
      </dgm:t>
    </dgm:pt>
    <dgm:pt modelId="{99837185-EA3C-4D20-A3D0-F17385BD91FA}" type="parTrans" cxnId="{070F2CB3-5BAD-4196-85F0-CC601F072C95}">
      <dgm:prSet/>
      <dgm:spPr/>
      <dgm:t>
        <a:bodyPr/>
        <a:lstStyle/>
        <a:p>
          <a:endParaRPr lang="en-US"/>
        </a:p>
      </dgm:t>
    </dgm:pt>
    <dgm:pt modelId="{3FA3A3B4-9290-4D6E-84FE-F57AA2B91D95}">
      <dgm:prSet phldrT="[Text]" custT="1"/>
      <dgm:spPr/>
      <dgm:t>
        <a:bodyPr/>
        <a:lstStyle/>
        <a:p>
          <a:pPr algn="just"/>
          <a:r>
            <a:rPr lang="en-US" sz="1800" b="1" dirty="0" smtClean="0"/>
            <a:t>Internet access in urban areas is higher than in rural areas</a:t>
          </a:r>
          <a:r>
            <a:rPr lang="ro-RO" sz="1800" b="1" dirty="0" smtClean="0"/>
            <a:t>.</a:t>
          </a:r>
          <a:endParaRPr lang="en-US" sz="1800" b="1" dirty="0"/>
        </a:p>
      </dgm:t>
    </dgm:pt>
    <dgm:pt modelId="{D3FBADBF-05A6-44B2-8C60-4CBEAD40B528}" type="sibTrans" cxnId="{8DB7F8BA-4A1C-4460-8F0D-749B40D41380}">
      <dgm:prSet/>
      <dgm:spPr/>
      <dgm:t>
        <a:bodyPr/>
        <a:lstStyle/>
        <a:p>
          <a:endParaRPr lang="en-US"/>
        </a:p>
      </dgm:t>
    </dgm:pt>
    <dgm:pt modelId="{94FE6647-82AB-46EA-85A7-828C264ADC84}" type="parTrans" cxnId="{8DB7F8BA-4A1C-4460-8F0D-749B40D41380}">
      <dgm:prSet/>
      <dgm:spPr/>
      <dgm:t>
        <a:bodyPr/>
        <a:lstStyle/>
        <a:p>
          <a:endParaRPr lang="en-US"/>
        </a:p>
      </dgm:t>
    </dgm:pt>
    <dgm:pt modelId="{DF009EB7-4A4C-4B53-A20A-57386C812080}">
      <dgm:prSet phldrT="[Text]" custT="1"/>
      <dgm:spPr/>
      <dgm:t>
        <a:bodyPr/>
        <a:lstStyle/>
        <a:p>
          <a:pPr algn="just"/>
          <a:r>
            <a:rPr lang="en-US" sz="1800" b="1" dirty="0" smtClean="0"/>
            <a:t>People who have access to Internet and digital technologies do not automatically develop digital skills</a:t>
          </a:r>
          <a:r>
            <a:rPr lang="ro-RO" sz="1800" b="1" dirty="0" smtClean="0"/>
            <a:t>.</a:t>
          </a:r>
          <a:endParaRPr lang="en-US" sz="1800" b="1" dirty="0"/>
        </a:p>
      </dgm:t>
    </dgm:pt>
    <dgm:pt modelId="{1B73FF35-504A-414A-9F15-39286C270CBB}" type="sibTrans" cxnId="{399FD3D9-387C-4852-BEBA-793349BA5BB7}">
      <dgm:prSet/>
      <dgm:spPr/>
      <dgm:t>
        <a:bodyPr/>
        <a:lstStyle/>
        <a:p>
          <a:endParaRPr lang="en-US"/>
        </a:p>
      </dgm:t>
    </dgm:pt>
    <dgm:pt modelId="{5F4AC976-BEA0-4654-BC10-43CCDCB3782C}" type="parTrans" cxnId="{399FD3D9-387C-4852-BEBA-793349BA5BB7}">
      <dgm:prSet/>
      <dgm:spPr/>
      <dgm:t>
        <a:bodyPr/>
        <a:lstStyle/>
        <a:p>
          <a:endParaRPr lang="en-US"/>
        </a:p>
      </dgm:t>
    </dgm:pt>
    <dgm:pt modelId="{FCBC15C5-961A-4DC4-A824-FEB1FCA27F85}">
      <dgm:prSet phldrT="[Text]" custT="1"/>
      <dgm:spPr/>
      <dgm:t>
        <a:bodyPr/>
        <a:lstStyle/>
        <a:p>
          <a:pPr algn="just"/>
          <a:r>
            <a:rPr lang="en-US" sz="1800" b="1" dirty="0" smtClean="0"/>
            <a:t>Digital technologies can enhance tourists' cultural experiences.</a:t>
          </a:r>
          <a:endParaRPr lang="en-US" sz="1800" b="1" dirty="0"/>
        </a:p>
      </dgm:t>
    </dgm:pt>
    <dgm:pt modelId="{C576B69F-F0D4-4B87-88C2-313F98E0CF9C}" type="sibTrans" cxnId="{952828C8-81DA-4FB6-A22A-0645C41B78C3}">
      <dgm:prSet/>
      <dgm:spPr/>
      <dgm:t>
        <a:bodyPr/>
        <a:lstStyle/>
        <a:p>
          <a:endParaRPr lang="en-US"/>
        </a:p>
      </dgm:t>
    </dgm:pt>
    <dgm:pt modelId="{715C0639-8575-41F8-B94B-9DD9B4585A8A}" type="parTrans" cxnId="{952828C8-81DA-4FB6-A22A-0645C41B78C3}">
      <dgm:prSet/>
      <dgm:spPr/>
      <dgm:t>
        <a:bodyPr/>
        <a:lstStyle/>
        <a:p>
          <a:endParaRPr lang="en-US"/>
        </a:p>
      </dgm:t>
    </dgm:pt>
    <dgm:pt modelId="{ABDB1ABE-0C92-4836-9C06-38EEC5865F03}">
      <dgm:prSet phldrT="[Text]" custT="1"/>
      <dgm:spPr/>
      <dgm:t>
        <a:bodyPr/>
        <a:lstStyle/>
        <a:p>
          <a:pPr algn="just"/>
          <a:r>
            <a:rPr lang="en-US" sz="1800" b="1" dirty="0" smtClean="0"/>
            <a:t>Digital resources do not replace the physical cultural visit, they must be used to complement it</a:t>
          </a:r>
          <a:r>
            <a:rPr lang="ro-RO" sz="1800" b="1" dirty="0" smtClean="0"/>
            <a:t>. </a:t>
          </a:r>
          <a:endParaRPr lang="en-US" sz="1800" b="1" dirty="0"/>
        </a:p>
      </dgm:t>
    </dgm:pt>
    <dgm:pt modelId="{32093ED2-C7A9-4D92-9D94-5DBED8A0C8B2}" type="sibTrans" cxnId="{28A0E6F5-C7A9-4F81-A0D8-03E34050AFDC}">
      <dgm:prSet/>
      <dgm:spPr/>
      <dgm:t>
        <a:bodyPr/>
        <a:lstStyle/>
        <a:p>
          <a:endParaRPr lang="en-US"/>
        </a:p>
      </dgm:t>
    </dgm:pt>
    <dgm:pt modelId="{56E273D0-EDFE-45E8-A4A1-E4167CCA3AB5}" type="parTrans" cxnId="{28A0E6F5-C7A9-4F81-A0D8-03E34050AFDC}">
      <dgm:prSet/>
      <dgm:spPr/>
      <dgm:t>
        <a:bodyPr/>
        <a:lstStyle/>
        <a:p>
          <a:endParaRPr lang="en-US"/>
        </a:p>
      </dgm:t>
    </dgm:pt>
    <dgm:pt modelId="{C4CC30D4-4805-4E73-971F-E1BFCF60D271}">
      <dgm:prSet phldrT="[Text]" custT="1"/>
      <dgm:spPr/>
      <dgm:t>
        <a:bodyPr/>
        <a:lstStyle/>
        <a:p>
          <a:pPr algn="just"/>
          <a:r>
            <a:rPr lang="en-US" sz="1800" b="1" dirty="0" smtClean="0"/>
            <a:t>The positive effects are predominant for now</a:t>
          </a:r>
          <a:r>
            <a:rPr lang="ro-RO" sz="1800" b="1" dirty="0" smtClean="0"/>
            <a:t>.</a:t>
          </a:r>
          <a:endParaRPr lang="en-US" sz="1800" b="1" dirty="0"/>
        </a:p>
      </dgm:t>
    </dgm:pt>
    <dgm:pt modelId="{9CAC2185-0586-41BC-A028-4613EADC583F}" type="parTrans" cxnId="{528E134C-9549-4808-9913-1FD1EB2AABF5}">
      <dgm:prSet/>
      <dgm:spPr/>
      <dgm:t>
        <a:bodyPr/>
        <a:lstStyle/>
        <a:p>
          <a:endParaRPr lang="en-US"/>
        </a:p>
      </dgm:t>
    </dgm:pt>
    <dgm:pt modelId="{219C556B-A8E9-459F-9CCE-E462EFBCC3F4}" type="sibTrans" cxnId="{528E134C-9549-4808-9913-1FD1EB2AABF5}">
      <dgm:prSet/>
      <dgm:spPr/>
      <dgm:t>
        <a:bodyPr/>
        <a:lstStyle/>
        <a:p>
          <a:endParaRPr lang="en-US"/>
        </a:p>
      </dgm:t>
    </dgm:pt>
    <dgm:pt modelId="{7A7B2765-D1A9-4CA8-B213-64081935B31B}" type="pres">
      <dgm:prSet presAssocID="{C7375736-4066-4469-A7A1-37C06C2462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5A4407-926F-43CA-A061-F3C0CB897E63}" type="pres">
      <dgm:prSet presAssocID="{0F2E2E1B-358C-414A-B0CA-B1F2B8A1A86F}" presName="parentLin" presStyleCnt="0"/>
      <dgm:spPr/>
    </dgm:pt>
    <dgm:pt modelId="{B242DAAA-1D6C-4BBE-81E2-F8A1205F313F}" type="pres">
      <dgm:prSet presAssocID="{0F2E2E1B-358C-414A-B0CA-B1F2B8A1A8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3EB4542-372F-4D16-9832-2F03AFBD98A3}" type="pres">
      <dgm:prSet presAssocID="{0F2E2E1B-358C-414A-B0CA-B1F2B8A1A86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E1A61-76D1-46C3-A4B3-2F07989AAF56}" type="pres">
      <dgm:prSet presAssocID="{0F2E2E1B-358C-414A-B0CA-B1F2B8A1A86F}" presName="negativeSpace" presStyleCnt="0"/>
      <dgm:spPr/>
    </dgm:pt>
    <dgm:pt modelId="{6321C242-F0E9-45F4-9EA4-6C8FAD5FCAB7}" type="pres">
      <dgm:prSet presAssocID="{0F2E2E1B-358C-414A-B0CA-B1F2B8A1A86F}" presName="childText" presStyleLbl="conFgAcc1" presStyleIdx="0" presStyleCnt="7">
        <dgm:presLayoutVars>
          <dgm:bulletEnabled val="1"/>
        </dgm:presLayoutVars>
      </dgm:prSet>
      <dgm:spPr/>
    </dgm:pt>
    <dgm:pt modelId="{F9CF5823-AB81-474B-A703-75C734EC2B3F}" type="pres">
      <dgm:prSet presAssocID="{48C6F8E9-A2A4-47E8-81A2-DE9BCCAFA21D}" presName="spaceBetweenRectangles" presStyleCnt="0"/>
      <dgm:spPr/>
    </dgm:pt>
    <dgm:pt modelId="{9C81F6B0-1913-467C-ACC7-7047D65C6D58}" type="pres">
      <dgm:prSet presAssocID="{63AEB643-6EB7-462D-8302-CDC5CD5FA0F5}" presName="parentLin" presStyleCnt="0"/>
      <dgm:spPr/>
    </dgm:pt>
    <dgm:pt modelId="{4D0B609D-3893-4673-B3C3-AD05EB167942}" type="pres">
      <dgm:prSet presAssocID="{63AEB643-6EB7-462D-8302-CDC5CD5FA0F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41996258-2761-4B8C-8A53-3B3C13A28186}" type="pres">
      <dgm:prSet presAssocID="{63AEB643-6EB7-462D-8302-CDC5CD5FA0F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C7CC1-AE57-4B10-BF64-037D27BD9280}" type="pres">
      <dgm:prSet presAssocID="{63AEB643-6EB7-462D-8302-CDC5CD5FA0F5}" presName="negativeSpace" presStyleCnt="0"/>
      <dgm:spPr/>
    </dgm:pt>
    <dgm:pt modelId="{917E9B15-A3FB-407A-80B4-600F911BCF15}" type="pres">
      <dgm:prSet presAssocID="{63AEB643-6EB7-462D-8302-CDC5CD5FA0F5}" presName="childText" presStyleLbl="conFgAcc1" presStyleIdx="1" presStyleCnt="7">
        <dgm:presLayoutVars>
          <dgm:bulletEnabled val="1"/>
        </dgm:presLayoutVars>
      </dgm:prSet>
      <dgm:spPr/>
    </dgm:pt>
    <dgm:pt modelId="{A017224E-9183-4A4E-BDF7-C53C65C58A79}" type="pres">
      <dgm:prSet presAssocID="{39AE9808-B5F5-443A-A487-C9ACDEE72D41}" presName="spaceBetweenRectangles" presStyleCnt="0"/>
      <dgm:spPr/>
    </dgm:pt>
    <dgm:pt modelId="{C0026B63-38CD-4979-ACE3-97FD35A9FE7D}" type="pres">
      <dgm:prSet presAssocID="{3FA3A3B4-9290-4D6E-84FE-F57AA2B91D95}" presName="parentLin" presStyleCnt="0"/>
      <dgm:spPr/>
    </dgm:pt>
    <dgm:pt modelId="{C3218499-60EE-428E-B07C-59EC76173D41}" type="pres">
      <dgm:prSet presAssocID="{3FA3A3B4-9290-4D6E-84FE-F57AA2B91D95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E580540D-B36F-402F-81F9-6DF4364AEB9E}" type="pres">
      <dgm:prSet presAssocID="{3FA3A3B4-9290-4D6E-84FE-F57AA2B91D9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94738-6090-41B4-BCCD-44235EF868C7}" type="pres">
      <dgm:prSet presAssocID="{3FA3A3B4-9290-4D6E-84FE-F57AA2B91D95}" presName="negativeSpace" presStyleCnt="0"/>
      <dgm:spPr/>
    </dgm:pt>
    <dgm:pt modelId="{3E80240A-64EC-423A-81B1-E77BB66E43B3}" type="pres">
      <dgm:prSet presAssocID="{3FA3A3B4-9290-4D6E-84FE-F57AA2B91D95}" presName="childText" presStyleLbl="conFgAcc1" presStyleIdx="2" presStyleCnt="7">
        <dgm:presLayoutVars>
          <dgm:bulletEnabled val="1"/>
        </dgm:presLayoutVars>
      </dgm:prSet>
      <dgm:spPr/>
    </dgm:pt>
    <dgm:pt modelId="{CD4A1808-06FA-4754-83CD-C02E375D5DE3}" type="pres">
      <dgm:prSet presAssocID="{D3FBADBF-05A6-44B2-8C60-4CBEAD40B528}" presName="spaceBetweenRectangles" presStyleCnt="0"/>
      <dgm:spPr/>
    </dgm:pt>
    <dgm:pt modelId="{C7615158-BBB8-4AFE-A1A2-0DF2B5547594}" type="pres">
      <dgm:prSet presAssocID="{DF009EB7-4A4C-4B53-A20A-57386C812080}" presName="parentLin" presStyleCnt="0"/>
      <dgm:spPr/>
    </dgm:pt>
    <dgm:pt modelId="{E4F5B6E0-8549-434C-A23C-3018450C4C52}" type="pres">
      <dgm:prSet presAssocID="{DF009EB7-4A4C-4B53-A20A-57386C812080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15FBE4FD-8EEF-43CA-8985-B4FEAE57F551}" type="pres">
      <dgm:prSet presAssocID="{DF009EB7-4A4C-4B53-A20A-57386C81208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4CC83-BA39-4B4B-989C-F8E17BC17667}" type="pres">
      <dgm:prSet presAssocID="{DF009EB7-4A4C-4B53-A20A-57386C812080}" presName="negativeSpace" presStyleCnt="0"/>
      <dgm:spPr/>
    </dgm:pt>
    <dgm:pt modelId="{A1DDA3DF-41A1-4024-B303-D79FA116B23B}" type="pres">
      <dgm:prSet presAssocID="{DF009EB7-4A4C-4B53-A20A-57386C812080}" presName="childText" presStyleLbl="conFgAcc1" presStyleIdx="3" presStyleCnt="7">
        <dgm:presLayoutVars>
          <dgm:bulletEnabled val="1"/>
        </dgm:presLayoutVars>
      </dgm:prSet>
      <dgm:spPr/>
    </dgm:pt>
    <dgm:pt modelId="{48E3104E-7813-424B-9A6C-A9C00E34F998}" type="pres">
      <dgm:prSet presAssocID="{1B73FF35-504A-414A-9F15-39286C270CBB}" presName="spaceBetweenRectangles" presStyleCnt="0"/>
      <dgm:spPr/>
    </dgm:pt>
    <dgm:pt modelId="{1741AF71-AE85-4392-8703-05DA08211D64}" type="pres">
      <dgm:prSet presAssocID="{FCBC15C5-961A-4DC4-A824-FEB1FCA27F85}" presName="parentLin" presStyleCnt="0"/>
      <dgm:spPr/>
    </dgm:pt>
    <dgm:pt modelId="{F89C9EBB-C612-4993-A5A5-B10BD904A5FA}" type="pres">
      <dgm:prSet presAssocID="{FCBC15C5-961A-4DC4-A824-FEB1FCA27F8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93CE8ADE-2BC3-42F6-A732-74207CDA4EA9}" type="pres">
      <dgm:prSet presAssocID="{FCBC15C5-961A-4DC4-A824-FEB1FCA27F8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29142-BACB-4D41-84DA-18903C65C74E}" type="pres">
      <dgm:prSet presAssocID="{FCBC15C5-961A-4DC4-A824-FEB1FCA27F85}" presName="negativeSpace" presStyleCnt="0"/>
      <dgm:spPr/>
    </dgm:pt>
    <dgm:pt modelId="{56BB201A-ADD7-42F6-B7E1-C8825F04F44F}" type="pres">
      <dgm:prSet presAssocID="{FCBC15C5-961A-4DC4-A824-FEB1FCA27F85}" presName="childText" presStyleLbl="conFgAcc1" presStyleIdx="4" presStyleCnt="7">
        <dgm:presLayoutVars>
          <dgm:bulletEnabled val="1"/>
        </dgm:presLayoutVars>
      </dgm:prSet>
      <dgm:spPr/>
    </dgm:pt>
    <dgm:pt modelId="{1590D675-5EA6-43A4-BE1D-B34F8C7CACFB}" type="pres">
      <dgm:prSet presAssocID="{C576B69F-F0D4-4B87-88C2-313F98E0CF9C}" presName="spaceBetweenRectangles" presStyleCnt="0"/>
      <dgm:spPr/>
    </dgm:pt>
    <dgm:pt modelId="{4791AD6F-C7AA-4FE7-8A3C-64C58FA1BAAB}" type="pres">
      <dgm:prSet presAssocID="{C4CC30D4-4805-4E73-971F-E1BFCF60D271}" presName="parentLin" presStyleCnt="0"/>
      <dgm:spPr/>
    </dgm:pt>
    <dgm:pt modelId="{28EEF6F4-0D37-44AB-9C5A-F14B30007E3A}" type="pres">
      <dgm:prSet presAssocID="{C4CC30D4-4805-4E73-971F-E1BFCF60D271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23CCDC73-AB82-4647-B15E-0E9F49D1DEB5}" type="pres">
      <dgm:prSet presAssocID="{C4CC30D4-4805-4E73-971F-E1BFCF60D27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EC76E-63AB-4B8C-97EC-C0525251611B}" type="pres">
      <dgm:prSet presAssocID="{C4CC30D4-4805-4E73-971F-E1BFCF60D271}" presName="negativeSpace" presStyleCnt="0"/>
      <dgm:spPr/>
    </dgm:pt>
    <dgm:pt modelId="{651C501D-49CA-4DB9-B21A-F9F3F220F8F3}" type="pres">
      <dgm:prSet presAssocID="{C4CC30D4-4805-4E73-971F-E1BFCF60D271}" presName="childText" presStyleLbl="conFgAcc1" presStyleIdx="5" presStyleCnt="7">
        <dgm:presLayoutVars>
          <dgm:bulletEnabled val="1"/>
        </dgm:presLayoutVars>
      </dgm:prSet>
      <dgm:spPr/>
    </dgm:pt>
    <dgm:pt modelId="{18E3EB89-ACB6-4B6B-8C1B-EEDF5575DBE7}" type="pres">
      <dgm:prSet presAssocID="{219C556B-A8E9-459F-9CCE-E462EFBCC3F4}" presName="spaceBetweenRectangles" presStyleCnt="0"/>
      <dgm:spPr/>
    </dgm:pt>
    <dgm:pt modelId="{3BFADC01-F2F6-4B7D-866A-23603C15CD4C}" type="pres">
      <dgm:prSet presAssocID="{ABDB1ABE-0C92-4836-9C06-38EEC5865F03}" presName="parentLin" presStyleCnt="0"/>
      <dgm:spPr/>
    </dgm:pt>
    <dgm:pt modelId="{559CA338-C19D-4455-9281-966BC6F949E9}" type="pres">
      <dgm:prSet presAssocID="{ABDB1ABE-0C92-4836-9C06-38EEC5865F03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B64B92F-834A-407D-AE0A-C3BC58F81959}" type="pres">
      <dgm:prSet presAssocID="{ABDB1ABE-0C92-4836-9C06-38EEC5865F0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9D242-2A9F-4CCF-8D4E-8648A335F0B7}" type="pres">
      <dgm:prSet presAssocID="{ABDB1ABE-0C92-4836-9C06-38EEC5865F03}" presName="negativeSpace" presStyleCnt="0"/>
      <dgm:spPr/>
    </dgm:pt>
    <dgm:pt modelId="{99F07163-DF30-4AD4-8BF1-DE9C943D0239}" type="pres">
      <dgm:prSet presAssocID="{ABDB1ABE-0C92-4836-9C06-38EEC5865F0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FDD8643-B4FC-4EFB-AF70-1CD865683FB3}" type="presOf" srcId="{0F2E2E1B-358C-414A-B0CA-B1F2B8A1A86F}" destId="{B242DAAA-1D6C-4BBE-81E2-F8A1205F313F}" srcOrd="0" destOrd="0" presId="urn:microsoft.com/office/officeart/2005/8/layout/list1"/>
    <dgm:cxn modelId="{1E6EB018-0345-4D7F-84D4-A67B3E21945B}" type="presOf" srcId="{DF009EB7-4A4C-4B53-A20A-57386C812080}" destId="{E4F5B6E0-8549-434C-A23C-3018450C4C52}" srcOrd="0" destOrd="0" presId="urn:microsoft.com/office/officeart/2005/8/layout/list1"/>
    <dgm:cxn modelId="{399FD3D9-387C-4852-BEBA-793349BA5BB7}" srcId="{C7375736-4066-4469-A7A1-37C06C2462D4}" destId="{DF009EB7-4A4C-4B53-A20A-57386C812080}" srcOrd="3" destOrd="0" parTransId="{5F4AC976-BEA0-4654-BC10-43CCDCB3782C}" sibTransId="{1B73FF35-504A-414A-9F15-39286C270CBB}"/>
    <dgm:cxn modelId="{28A0E6F5-C7A9-4F81-A0D8-03E34050AFDC}" srcId="{C7375736-4066-4469-A7A1-37C06C2462D4}" destId="{ABDB1ABE-0C92-4836-9C06-38EEC5865F03}" srcOrd="6" destOrd="0" parTransId="{56E273D0-EDFE-45E8-A4A1-E4167CCA3AB5}" sibTransId="{32093ED2-C7A9-4D92-9D94-5DBED8A0C8B2}"/>
    <dgm:cxn modelId="{E551F05F-2F85-440E-9393-6485FD649386}" type="presOf" srcId="{FCBC15C5-961A-4DC4-A824-FEB1FCA27F85}" destId="{93CE8ADE-2BC3-42F6-A732-74207CDA4EA9}" srcOrd="1" destOrd="0" presId="urn:microsoft.com/office/officeart/2005/8/layout/list1"/>
    <dgm:cxn modelId="{56A9DA38-D92D-4106-BABC-F0763E9A54D0}" type="presOf" srcId="{ABDB1ABE-0C92-4836-9C06-38EEC5865F03}" destId="{5B64B92F-834A-407D-AE0A-C3BC58F81959}" srcOrd="1" destOrd="0" presId="urn:microsoft.com/office/officeart/2005/8/layout/list1"/>
    <dgm:cxn modelId="{E77D07D5-5F9D-470A-8619-35844A06E8FB}" type="presOf" srcId="{C4CC30D4-4805-4E73-971F-E1BFCF60D271}" destId="{23CCDC73-AB82-4647-B15E-0E9F49D1DEB5}" srcOrd="1" destOrd="0" presId="urn:microsoft.com/office/officeart/2005/8/layout/list1"/>
    <dgm:cxn modelId="{A807F940-C74F-4A88-BD0F-DB7093B50EE1}" srcId="{C7375736-4066-4469-A7A1-37C06C2462D4}" destId="{0F2E2E1B-358C-414A-B0CA-B1F2B8A1A86F}" srcOrd="0" destOrd="0" parTransId="{9B99BBB5-6F5E-47F4-BE67-A140B234A55C}" sibTransId="{48C6F8E9-A2A4-47E8-81A2-DE9BCCAFA21D}"/>
    <dgm:cxn modelId="{3BE7732E-DE53-4F09-9A80-D5A4BAE7A83E}" type="presOf" srcId="{0F2E2E1B-358C-414A-B0CA-B1F2B8A1A86F}" destId="{D3EB4542-372F-4D16-9832-2F03AFBD98A3}" srcOrd="1" destOrd="0" presId="urn:microsoft.com/office/officeart/2005/8/layout/list1"/>
    <dgm:cxn modelId="{10D545AC-BAA0-454E-ABB2-65DC0B6B0AA7}" type="presOf" srcId="{FCBC15C5-961A-4DC4-A824-FEB1FCA27F85}" destId="{F89C9EBB-C612-4993-A5A5-B10BD904A5FA}" srcOrd="0" destOrd="0" presId="urn:microsoft.com/office/officeart/2005/8/layout/list1"/>
    <dgm:cxn modelId="{AB0AA630-BACE-45EE-A502-0CEE9695611F}" type="presOf" srcId="{ABDB1ABE-0C92-4836-9C06-38EEC5865F03}" destId="{559CA338-C19D-4455-9281-966BC6F949E9}" srcOrd="0" destOrd="0" presId="urn:microsoft.com/office/officeart/2005/8/layout/list1"/>
    <dgm:cxn modelId="{6EB6E62A-2287-4105-BBC0-4F2D02BDB122}" type="presOf" srcId="{C4CC30D4-4805-4E73-971F-E1BFCF60D271}" destId="{28EEF6F4-0D37-44AB-9C5A-F14B30007E3A}" srcOrd="0" destOrd="0" presId="urn:microsoft.com/office/officeart/2005/8/layout/list1"/>
    <dgm:cxn modelId="{952828C8-81DA-4FB6-A22A-0645C41B78C3}" srcId="{C7375736-4066-4469-A7A1-37C06C2462D4}" destId="{FCBC15C5-961A-4DC4-A824-FEB1FCA27F85}" srcOrd="4" destOrd="0" parTransId="{715C0639-8575-41F8-B94B-9DD9B4585A8A}" sibTransId="{C576B69F-F0D4-4B87-88C2-313F98E0CF9C}"/>
    <dgm:cxn modelId="{070F2CB3-5BAD-4196-85F0-CC601F072C95}" srcId="{C7375736-4066-4469-A7A1-37C06C2462D4}" destId="{63AEB643-6EB7-462D-8302-CDC5CD5FA0F5}" srcOrd="1" destOrd="0" parTransId="{99837185-EA3C-4D20-A3D0-F17385BD91FA}" sibTransId="{39AE9808-B5F5-443A-A487-C9ACDEE72D41}"/>
    <dgm:cxn modelId="{528E134C-9549-4808-9913-1FD1EB2AABF5}" srcId="{C7375736-4066-4469-A7A1-37C06C2462D4}" destId="{C4CC30D4-4805-4E73-971F-E1BFCF60D271}" srcOrd="5" destOrd="0" parTransId="{9CAC2185-0586-41BC-A028-4613EADC583F}" sibTransId="{219C556B-A8E9-459F-9CCE-E462EFBCC3F4}"/>
    <dgm:cxn modelId="{998397B9-7B54-4FEB-B0BA-5BA70AA5EB57}" type="presOf" srcId="{C7375736-4066-4469-A7A1-37C06C2462D4}" destId="{7A7B2765-D1A9-4CA8-B213-64081935B31B}" srcOrd="0" destOrd="0" presId="urn:microsoft.com/office/officeart/2005/8/layout/list1"/>
    <dgm:cxn modelId="{F5EC63B3-3420-4DF5-ABC3-604E57869567}" type="presOf" srcId="{3FA3A3B4-9290-4D6E-84FE-F57AA2B91D95}" destId="{E580540D-B36F-402F-81F9-6DF4364AEB9E}" srcOrd="1" destOrd="0" presId="urn:microsoft.com/office/officeart/2005/8/layout/list1"/>
    <dgm:cxn modelId="{781EB416-2EB1-49A5-A894-BB96DF9021CC}" type="presOf" srcId="{63AEB643-6EB7-462D-8302-CDC5CD5FA0F5}" destId="{4D0B609D-3893-4673-B3C3-AD05EB167942}" srcOrd="0" destOrd="0" presId="urn:microsoft.com/office/officeart/2005/8/layout/list1"/>
    <dgm:cxn modelId="{448B1E94-6B3C-4862-B1B2-AB549C35A9FE}" type="presOf" srcId="{63AEB643-6EB7-462D-8302-CDC5CD5FA0F5}" destId="{41996258-2761-4B8C-8A53-3B3C13A28186}" srcOrd="1" destOrd="0" presId="urn:microsoft.com/office/officeart/2005/8/layout/list1"/>
    <dgm:cxn modelId="{A6D9237B-7305-4988-913B-596336E1C4F5}" type="presOf" srcId="{3FA3A3B4-9290-4D6E-84FE-F57AA2B91D95}" destId="{C3218499-60EE-428E-B07C-59EC76173D41}" srcOrd="0" destOrd="0" presId="urn:microsoft.com/office/officeart/2005/8/layout/list1"/>
    <dgm:cxn modelId="{8DB7F8BA-4A1C-4460-8F0D-749B40D41380}" srcId="{C7375736-4066-4469-A7A1-37C06C2462D4}" destId="{3FA3A3B4-9290-4D6E-84FE-F57AA2B91D95}" srcOrd="2" destOrd="0" parTransId="{94FE6647-82AB-46EA-85A7-828C264ADC84}" sibTransId="{D3FBADBF-05A6-44B2-8C60-4CBEAD40B528}"/>
    <dgm:cxn modelId="{F3C7D5DA-B34B-477C-B37D-795B8AFF0083}" type="presOf" srcId="{DF009EB7-4A4C-4B53-A20A-57386C812080}" destId="{15FBE4FD-8EEF-43CA-8985-B4FEAE57F551}" srcOrd="1" destOrd="0" presId="urn:microsoft.com/office/officeart/2005/8/layout/list1"/>
    <dgm:cxn modelId="{E7DB9E35-D09C-429F-84E0-20631B282ED7}" type="presParOf" srcId="{7A7B2765-D1A9-4CA8-B213-64081935B31B}" destId="{865A4407-926F-43CA-A061-F3C0CB897E63}" srcOrd="0" destOrd="0" presId="urn:microsoft.com/office/officeart/2005/8/layout/list1"/>
    <dgm:cxn modelId="{49F0E807-4F27-4CF6-AB22-F7E5F776331E}" type="presParOf" srcId="{865A4407-926F-43CA-A061-F3C0CB897E63}" destId="{B242DAAA-1D6C-4BBE-81E2-F8A1205F313F}" srcOrd="0" destOrd="0" presId="urn:microsoft.com/office/officeart/2005/8/layout/list1"/>
    <dgm:cxn modelId="{EDCA9F60-A0B3-424B-8DBB-BA81D31A51BA}" type="presParOf" srcId="{865A4407-926F-43CA-A061-F3C0CB897E63}" destId="{D3EB4542-372F-4D16-9832-2F03AFBD98A3}" srcOrd="1" destOrd="0" presId="urn:microsoft.com/office/officeart/2005/8/layout/list1"/>
    <dgm:cxn modelId="{FDC162A4-7CAC-40F0-AAA6-6A67E4C86499}" type="presParOf" srcId="{7A7B2765-D1A9-4CA8-B213-64081935B31B}" destId="{FC8E1A61-76D1-46C3-A4B3-2F07989AAF56}" srcOrd="1" destOrd="0" presId="urn:microsoft.com/office/officeart/2005/8/layout/list1"/>
    <dgm:cxn modelId="{EF0C6EAB-64F1-4BD5-A6D6-144BCDB85B08}" type="presParOf" srcId="{7A7B2765-D1A9-4CA8-B213-64081935B31B}" destId="{6321C242-F0E9-45F4-9EA4-6C8FAD5FCAB7}" srcOrd="2" destOrd="0" presId="urn:microsoft.com/office/officeart/2005/8/layout/list1"/>
    <dgm:cxn modelId="{3958F191-5D40-400D-A016-9C184A4EAD35}" type="presParOf" srcId="{7A7B2765-D1A9-4CA8-B213-64081935B31B}" destId="{F9CF5823-AB81-474B-A703-75C734EC2B3F}" srcOrd="3" destOrd="0" presId="urn:microsoft.com/office/officeart/2005/8/layout/list1"/>
    <dgm:cxn modelId="{FC384E68-E7CB-4F9C-B126-0795D7AF161E}" type="presParOf" srcId="{7A7B2765-D1A9-4CA8-B213-64081935B31B}" destId="{9C81F6B0-1913-467C-ACC7-7047D65C6D58}" srcOrd="4" destOrd="0" presId="urn:microsoft.com/office/officeart/2005/8/layout/list1"/>
    <dgm:cxn modelId="{B225FEBE-3742-4397-AC94-51589000AE29}" type="presParOf" srcId="{9C81F6B0-1913-467C-ACC7-7047D65C6D58}" destId="{4D0B609D-3893-4673-B3C3-AD05EB167942}" srcOrd="0" destOrd="0" presId="urn:microsoft.com/office/officeart/2005/8/layout/list1"/>
    <dgm:cxn modelId="{44BF2814-8F02-4CBA-B9E6-307963E840E9}" type="presParOf" srcId="{9C81F6B0-1913-467C-ACC7-7047D65C6D58}" destId="{41996258-2761-4B8C-8A53-3B3C13A28186}" srcOrd="1" destOrd="0" presId="urn:microsoft.com/office/officeart/2005/8/layout/list1"/>
    <dgm:cxn modelId="{025392AB-A6E9-4EC0-B11D-887342C9A407}" type="presParOf" srcId="{7A7B2765-D1A9-4CA8-B213-64081935B31B}" destId="{330C7CC1-AE57-4B10-BF64-037D27BD9280}" srcOrd="5" destOrd="0" presId="urn:microsoft.com/office/officeart/2005/8/layout/list1"/>
    <dgm:cxn modelId="{7BDFC277-4118-4AC7-B5CD-ADAE69C8FFE4}" type="presParOf" srcId="{7A7B2765-D1A9-4CA8-B213-64081935B31B}" destId="{917E9B15-A3FB-407A-80B4-600F911BCF15}" srcOrd="6" destOrd="0" presId="urn:microsoft.com/office/officeart/2005/8/layout/list1"/>
    <dgm:cxn modelId="{57B0839C-1170-492E-8A72-D6BFD0C46A7C}" type="presParOf" srcId="{7A7B2765-D1A9-4CA8-B213-64081935B31B}" destId="{A017224E-9183-4A4E-BDF7-C53C65C58A79}" srcOrd="7" destOrd="0" presId="urn:microsoft.com/office/officeart/2005/8/layout/list1"/>
    <dgm:cxn modelId="{353073D5-9EEF-42D4-97C6-65E4DEEDDF2D}" type="presParOf" srcId="{7A7B2765-D1A9-4CA8-B213-64081935B31B}" destId="{C0026B63-38CD-4979-ACE3-97FD35A9FE7D}" srcOrd="8" destOrd="0" presId="urn:microsoft.com/office/officeart/2005/8/layout/list1"/>
    <dgm:cxn modelId="{DF70856E-3A25-472C-B224-C7157045D9F8}" type="presParOf" srcId="{C0026B63-38CD-4979-ACE3-97FD35A9FE7D}" destId="{C3218499-60EE-428E-B07C-59EC76173D41}" srcOrd="0" destOrd="0" presId="urn:microsoft.com/office/officeart/2005/8/layout/list1"/>
    <dgm:cxn modelId="{5C5D3B95-201B-4C64-A241-EE7AC3B651E7}" type="presParOf" srcId="{C0026B63-38CD-4979-ACE3-97FD35A9FE7D}" destId="{E580540D-B36F-402F-81F9-6DF4364AEB9E}" srcOrd="1" destOrd="0" presId="urn:microsoft.com/office/officeart/2005/8/layout/list1"/>
    <dgm:cxn modelId="{045D495D-0CC5-4805-B655-806279401511}" type="presParOf" srcId="{7A7B2765-D1A9-4CA8-B213-64081935B31B}" destId="{DA994738-6090-41B4-BCCD-44235EF868C7}" srcOrd="9" destOrd="0" presId="urn:microsoft.com/office/officeart/2005/8/layout/list1"/>
    <dgm:cxn modelId="{57D15A1F-4902-48E4-BAC0-BED0D152CDE4}" type="presParOf" srcId="{7A7B2765-D1A9-4CA8-B213-64081935B31B}" destId="{3E80240A-64EC-423A-81B1-E77BB66E43B3}" srcOrd="10" destOrd="0" presId="urn:microsoft.com/office/officeart/2005/8/layout/list1"/>
    <dgm:cxn modelId="{8CDF6EAA-60A3-4115-8AD3-99C347D4A60D}" type="presParOf" srcId="{7A7B2765-D1A9-4CA8-B213-64081935B31B}" destId="{CD4A1808-06FA-4754-83CD-C02E375D5DE3}" srcOrd="11" destOrd="0" presId="urn:microsoft.com/office/officeart/2005/8/layout/list1"/>
    <dgm:cxn modelId="{42EDAEEF-7FF3-469A-9E13-E0EFD9B0DC06}" type="presParOf" srcId="{7A7B2765-D1A9-4CA8-B213-64081935B31B}" destId="{C7615158-BBB8-4AFE-A1A2-0DF2B5547594}" srcOrd="12" destOrd="0" presId="urn:microsoft.com/office/officeart/2005/8/layout/list1"/>
    <dgm:cxn modelId="{A5355E8B-9A23-4860-9991-5D0D4A35B1B1}" type="presParOf" srcId="{C7615158-BBB8-4AFE-A1A2-0DF2B5547594}" destId="{E4F5B6E0-8549-434C-A23C-3018450C4C52}" srcOrd="0" destOrd="0" presId="urn:microsoft.com/office/officeart/2005/8/layout/list1"/>
    <dgm:cxn modelId="{8FA71CDA-A119-4B58-A12C-1340E126A9EE}" type="presParOf" srcId="{C7615158-BBB8-4AFE-A1A2-0DF2B5547594}" destId="{15FBE4FD-8EEF-43CA-8985-B4FEAE57F551}" srcOrd="1" destOrd="0" presId="urn:microsoft.com/office/officeart/2005/8/layout/list1"/>
    <dgm:cxn modelId="{23F63682-3796-438E-8330-1D2DD4ECBE5C}" type="presParOf" srcId="{7A7B2765-D1A9-4CA8-B213-64081935B31B}" destId="{18E4CC83-BA39-4B4B-989C-F8E17BC17667}" srcOrd="13" destOrd="0" presId="urn:microsoft.com/office/officeart/2005/8/layout/list1"/>
    <dgm:cxn modelId="{8F1F1009-64B5-4E8B-BC97-53DF5E07E1FE}" type="presParOf" srcId="{7A7B2765-D1A9-4CA8-B213-64081935B31B}" destId="{A1DDA3DF-41A1-4024-B303-D79FA116B23B}" srcOrd="14" destOrd="0" presId="urn:microsoft.com/office/officeart/2005/8/layout/list1"/>
    <dgm:cxn modelId="{3D532DE3-1D0A-4139-8AB8-18E12AA8AAB3}" type="presParOf" srcId="{7A7B2765-D1A9-4CA8-B213-64081935B31B}" destId="{48E3104E-7813-424B-9A6C-A9C00E34F998}" srcOrd="15" destOrd="0" presId="urn:microsoft.com/office/officeart/2005/8/layout/list1"/>
    <dgm:cxn modelId="{5BB1F4BD-4DB2-4E3E-8182-B8C3A2F95DBB}" type="presParOf" srcId="{7A7B2765-D1A9-4CA8-B213-64081935B31B}" destId="{1741AF71-AE85-4392-8703-05DA08211D64}" srcOrd="16" destOrd="0" presId="urn:microsoft.com/office/officeart/2005/8/layout/list1"/>
    <dgm:cxn modelId="{B28B59E7-50B0-460D-A70C-E76E267DAFDC}" type="presParOf" srcId="{1741AF71-AE85-4392-8703-05DA08211D64}" destId="{F89C9EBB-C612-4993-A5A5-B10BD904A5FA}" srcOrd="0" destOrd="0" presId="urn:microsoft.com/office/officeart/2005/8/layout/list1"/>
    <dgm:cxn modelId="{3A5E073D-91EA-40BC-B828-CFC4196F2DE3}" type="presParOf" srcId="{1741AF71-AE85-4392-8703-05DA08211D64}" destId="{93CE8ADE-2BC3-42F6-A732-74207CDA4EA9}" srcOrd="1" destOrd="0" presId="urn:microsoft.com/office/officeart/2005/8/layout/list1"/>
    <dgm:cxn modelId="{25FC7C05-A469-49A5-A8E9-1A805780083E}" type="presParOf" srcId="{7A7B2765-D1A9-4CA8-B213-64081935B31B}" destId="{7AD29142-BACB-4D41-84DA-18903C65C74E}" srcOrd="17" destOrd="0" presId="urn:microsoft.com/office/officeart/2005/8/layout/list1"/>
    <dgm:cxn modelId="{1263DC7C-5530-40C8-B8FA-CA179139C3C9}" type="presParOf" srcId="{7A7B2765-D1A9-4CA8-B213-64081935B31B}" destId="{56BB201A-ADD7-42F6-B7E1-C8825F04F44F}" srcOrd="18" destOrd="0" presId="urn:microsoft.com/office/officeart/2005/8/layout/list1"/>
    <dgm:cxn modelId="{F256908F-CDD0-40EE-832A-976CD6536D54}" type="presParOf" srcId="{7A7B2765-D1A9-4CA8-B213-64081935B31B}" destId="{1590D675-5EA6-43A4-BE1D-B34F8C7CACFB}" srcOrd="19" destOrd="0" presId="urn:microsoft.com/office/officeart/2005/8/layout/list1"/>
    <dgm:cxn modelId="{41CE8B5D-842B-427C-888A-64DF58915FEB}" type="presParOf" srcId="{7A7B2765-D1A9-4CA8-B213-64081935B31B}" destId="{4791AD6F-C7AA-4FE7-8A3C-64C58FA1BAAB}" srcOrd="20" destOrd="0" presId="urn:microsoft.com/office/officeart/2005/8/layout/list1"/>
    <dgm:cxn modelId="{759025FB-D48F-4089-8FC6-5E388D6694FB}" type="presParOf" srcId="{4791AD6F-C7AA-4FE7-8A3C-64C58FA1BAAB}" destId="{28EEF6F4-0D37-44AB-9C5A-F14B30007E3A}" srcOrd="0" destOrd="0" presId="urn:microsoft.com/office/officeart/2005/8/layout/list1"/>
    <dgm:cxn modelId="{F98B35D3-50E5-4395-AD3E-E17DC308B643}" type="presParOf" srcId="{4791AD6F-C7AA-4FE7-8A3C-64C58FA1BAAB}" destId="{23CCDC73-AB82-4647-B15E-0E9F49D1DEB5}" srcOrd="1" destOrd="0" presId="urn:microsoft.com/office/officeart/2005/8/layout/list1"/>
    <dgm:cxn modelId="{363EE1A4-705D-4077-8009-FDC0F0D92C49}" type="presParOf" srcId="{7A7B2765-D1A9-4CA8-B213-64081935B31B}" destId="{42BEC76E-63AB-4B8C-97EC-C0525251611B}" srcOrd="21" destOrd="0" presId="urn:microsoft.com/office/officeart/2005/8/layout/list1"/>
    <dgm:cxn modelId="{13D7E651-277C-4D31-BFA3-B7DE3AE07B52}" type="presParOf" srcId="{7A7B2765-D1A9-4CA8-B213-64081935B31B}" destId="{651C501D-49CA-4DB9-B21A-F9F3F220F8F3}" srcOrd="22" destOrd="0" presId="urn:microsoft.com/office/officeart/2005/8/layout/list1"/>
    <dgm:cxn modelId="{A0CB78D4-F7A0-48F7-81F7-DBAADBD4636C}" type="presParOf" srcId="{7A7B2765-D1A9-4CA8-B213-64081935B31B}" destId="{18E3EB89-ACB6-4B6B-8C1B-EEDF5575DBE7}" srcOrd="23" destOrd="0" presId="urn:microsoft.com/office/officeart/2005/8/layout/list1"/>
    <dgm:cxn modelId="{058298E7-5BF8-4642-BA60-1646889E0EAE}" type="presParOf" srcId="{7A7B2765-D1A9-4CA8-B213-64081935B31B}" destId="{3BFADC01-F2F6-4B7D-866A-23603C15CD4C}" srcOrd="24" destOrd="0" presId="urn:microsoft.com/office/officeart/2005/8/layout/list1"/>
    <dgm:cxn modelId="{109F7165-5250-4DCE-9397-4E087BFBCCCC}" type="presParOf" srcId="{3BFADC01-F2F6-4B7D-866A-23603C15CD4C}" destId="{559CA338-C19D-4455-9281-966BC6F949E9}" srcOrd="0" destOrd="0" presId="urn:microsoft.com/office/officeart/2005/8/layout/list1"/>
    <dgm:cxn modelId="{F393C1AF-4587-4F7F-9B8B-0F4FA5200C57}" type="presParOf" srcId="{3BFADC01-F2F6-4B7D-866A-23603C15CD4C}" destId="{5B64B92F-834A-407D-AE0A-C3BC58F81959}" srcOrd="1" destOrd="0" presId="urn:microsoft.com/office/officeart/2005/8/layout/list1"/>
    <dgm:cxn modelId="{AC39961A-B5F0-4E30-88E4-99FFBD9256AE}" type="presParOf" srcId="{7A7B2765-D1A9-4CA8-B213-64081935B31B}" destId="{3BD9D242-2A9F-4CCF-8D4E-8648A335F0B7}" srcOrd="25" destOrd="0" presId="urn:microsoft.com/office/officeart/2005/8/layout/list1"/>
    <dgm:cxn modelId="{0FEDB6E2-2B16-47C0-8EBD-6E2327B2E41A}" type="presParOf" srcId="{7A7B2765-D1A9-4CA8-B213-64081935B31B}" destId="{99F07163-DF30-4AD4-8BF1-DE9C943D023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5FA8D-98FF-473D-983F-CA234DBEB6B7}" type="doc">
      <dgm:prSet loTypeId="urn:microsoft.com/office/officeart/2005/8/layout/hierarchy4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ED45CF7-902E-4924-A291-B48E2F58D446}">
      <dgm:prSet phldrT="[Text]" custT="1"/>
      <dgm:spPr/>
      <dgm:t>
        <a:bodyPr/>
        <a:lstStyle/>
        <a:p>
          <a:r>
            <a:rPr lang="en-US" sz="2800" b="1" dirty="0" smtClean="0"/>
            <a:t>Why we chose to research the activities of </a:t>
          </a:r>
        </a:p>
        <a:p>
          <a:r>
            <a:rPr lang="en-US" sz="2800" b="1" dirty="0" smtClean="0">
              <a:solidFill>
                <a:srgbClr val="FFC000"/>
              </a:solidFill>
            </a:rPr>
            <a:t>digitization of cultural heritage?</a:t>
          </a:r>
          <a:endParaRPr lang="en-GB" sz="2800" b="1" dirty="0" smtClean="0">
            <a:solidFill>
              <a:srgbClr val="FFC000"/>
            </a:solidFill>
          </a:endParaRPr>
        </a:p>
      </dgm:t>
    </dgm:pt>
    <dgm:pt modelId="{4DE4E357-2000-4C4D-B11B-7A9FE21C09F3}" type="parTrans" cxnId="{5BC2E04F-8C94-4652-85F2-9DC40423FF22}">
      <dgm:prSet/>
      <dgm:spPr/>
      <dgm:t>
        <a:bodyPr/>
        <a:lstStyle/>
        <a:p>
          <a:endParaRPr lang="en-GB"/>
        </a:p>
      </dgm:t>
    </dgm:pt>
    <dgm:pt modelId="{C0E7FF86-7B34-40D3-BDA3-F58DCCEC26F9}" type="sibTrans" cxnId="{5BC2E04F-8C94-4652-85F2-9DC40423FF22}">
      <dgm:prSet/>
      <dgm:spPr/>
      <dgm:t>
        <a:bodyPr/>
        <a:lstStyle/>
        <a:p>
          <a:endParaRPr lang="en-GB"/>
        </a:p>
      </dgm:t>
    </dgm:pt>
    <dgm:pt modelId="{0C23B6B7-E390-490B-860A-B52D7FE9FE44}">
      <dgm:prSet phldrT="[Text]"/>
      <dgm:spPr/>
      <dgm:t>
        <a:bodyPr/>
        <a:lstStyle/>
        <a:p>
          <a:pPr algn="ctr"/>
          <a:r>
            <a:rPr lang="en-US" b="1" dirty="0" smtClean="0"/>
            <a:t>More and more industries rely on new technologies, including </a:t>
          </a:r>
          <a:r>
            <a:rPr lang="en-US" b="1" dirty="0" smtClean="0">
              <a:solidFill>
                <a:srgbClr val="FFC000"/>
              </a:solidFill>
            </a:rPr>
            <a:t>cultural tourism.</a:t>
          </a:r>
          <a:endParaRPr lang="en-GB" b="1" dirty="0">
            <a:solidFill>
              <a:srgbClr val="FFC000"/>
            </a:solidFill>
          </a:endParaRPr>
        </a:p>
      </dgm:t>
    </dgm:pt>
    <dgm:pt modelId="{1F71D2A1-DCC0-4E38-A46A-590031C87BEB}" type="parTrans" cxnId="{44E81A69-2B52-4B28-A160-97B1E19BC648}">
      <dgm:prSet/>
      <dgm:spPr/>
      <dgm:t>
        <a:bodyPr/>
        <a:lstStyle/>
        <a:p>
          <a:endParaRPr lang="en-GB"/>
        </a:p>
      </dgm:t>
    </dgm:pt>
    <dgm:pt modelId="{EDAEBA26-2B9D-4CC0-BBC2-A4218AD42ED6}" type="sibTrans" cxnId="{44E81A69-2B52-4B28-A160-97B1E19BC648}">
      <dgm:prSet/>
      <dgm:spPr/>
      <dgm:t>
        <a:bodyPr/>
        <a:lstStyle/>
        <a:p>
          <a:endParaRPr lang="en-GB"/>
        </a:p>
      </dgm:t>
    </dgm:pt>
    <dgm:pt modelId="{638972C0-6BF8-4CA4-8AD8-BC1506EE2C98}">
      <dgm:prSet phldrT="[Text]"/>
      <dgm:spPr/>
      <dgm:t>
        <a:bodyPr/>
        <a:lstStyle/>
        <a:p>
          <a:pPr algn="ctr"/>
          <a:r>
            <a:rPr lang="en-US" b="1" dirty="0" smtClean="0"/>
            <a:t>The constant support and recommendations of the </a:t>
          </a:r>
          <a:r>
            <a:rPr lang="en-US" b="1" dirty="0" smtClean="0">
              <a:solidFill>
                <a:srgbClr val="FFC000"/>
              </a:solidFill>
            </a:rPr>
            <a:t>Parliament and the Council of Europe.</a:t>
          </a:r>
          <a:endParaRPr lang="en-GB" b="1" dirty="0">
            <a:solidFill>
              <a:srgbClr val="FFC000"/>
            </a:solidFill>
          </a:endParaRPr>
        </a:p>
      </dgm:t>
    </dgm:pt>
    <dgm:pt modelId="{B201E37D-75EA-47DC-8F8F-B2CD58A178BD}" type="parTrans" cxnId="{9F5198CA-744D-47CC-9C5C-14486F2F6D13}">
      <dgm:prSet/>
      <dgm:spPr/>
      <dgm:t>
        <a:bodyPr/>
        <a:lstStyle/>
        <a:p>
          <a:endParaRPr lang="en-GB"/>
        </a:p>
      </dgm:t>
    </dgm:pt>
    <dgm:pt modelId="{B6D14478-FFE3-44B0-978F-B89590D02E82}" type="sibTrans" cxnId="{9F5198CA-744D-47CC-9C5C-14486F2F6D13}">
      <dgm:prSet/>
      <dgm:spPr/>
      <dgm:t>
        <a:bodyPr/>
        <a:lstStyle/>
        <a:p>
          <a:endParaRPr lang="en-GB"/>
        </a:p>
      </dgm:t>
    </dgm:pt>
    <dgm:pt modelId="{8C33FCD3-3E22-4524-956A-402DFEBBA383}">
      <dgm:prSet phldrT="[Text]"/>
      <dgm:spPr/>
      <dgm:t>
        <a:bodyPr/>
        <a:lstStyle/>
        <a:p>
          <a:pPr algn="ctr"/>
          <a:r>
            <a:rPr lang="en-US" b="1" dirty="0" smtClean="0"/>
            <a:t>The digital transformation of cultural tourism </a:t>
          </a:r>
          <a:r>
            <a:rPr lang="en-US" b="1" dirty="0" smtClean="0">
              <a:solidFill>
                <a:srgbClr val="FFC000"/>
              </a:solidFill>
            </a:rPr>
            <a:t>has been amplified during and after the Covid-19 pandemic.</a:t>
          </a:r>
          <a:endParaRPr lang="en-GB" b="1" dirty="0">
            <a:solidFill>
              <a:srgbClr val="FFC000"/>
            </a:solidFill>
          </a:endParaRPr>
        </a:p>
      </dgm:t>
    </dgm:pt>
    <dgm:pt modelId="{BA89F51B-CC8C-4303-A722-EC9CBCEBAC1A}" type="parTrans" cxnId="{09C44455-8894-4C31-9810-0E66E1838168}">
      <dgm:prSet/>
      <dgm:spPr/>
      <dgm:t>
        <a:bodyPr/>
        <a:lstStyle/>
        <a:p>
          <a:endParaRPr lang="en-GB"/>
        </a:p>
      </dgm:t>
    </dgm:pt>
    <dgm:pt modelId="{8866883B-39FC-4EB0-A7CA-8F4EEAC5820E}" type="sibTrans" cxnId="{09C44455-8894-4C31-9810-0E66E1838168}">
      <dgm:prSet/>
      <dgm:spPr/>
      <dgm:t>
        <a:bodyPr/>
        <a:lstStyle/>
        <a:p>
          <a:endParaRPr lang="en-GB"/>
        </a:p>
      </dgm:t>
    </dgm:pt>
    <dgm:pt modelId="{17BCAB9F-6C22-463A-BC38-5F8B735C824D}">
      <dgm:prSet phldrT="[Text]"/>
      <dgm:spPr/>
      <dgm:t>
        <a:bodyPr/>
        <a:lstStyle/>
        <a:p>
          <a:pPr algn="ctr"/>
          <a:r>
            <a:rPr lang="en-US" b="1" dirty="0" smtClean="0"/>
            <a:t>Digital technologies </a:t>
          </a:r>
          <a:r>
            <a:rPr lang="en-US" b="1" dirty="0" smtClean="0">
              <a:solidFill>
                <a:srgbClr val="FFC000"/>
              </a:solidFill>
            </a:rPr>
            <a:t>have changed the way tourist trip is planned and the way cultural tourism products are created and consumed.</a:t>
          </a:r>
          <a:endParaRPr lang="en-GB" b="1" dirty="0">
            <a:solidFill>
              <a:srgbClr val="FFC000"/>
            </a:solidFill>
          </a:endParaRPr>
        </a:p>
      </dgm:t>
    </dgm:pt>
    <dgm:pt modelId="{3045C993-08B6-4FBD-97EB-3EFE9FB08EF4}" type="parTrans" cxnId="{656FE06F-C4F2-4F78-9F14-BEBBADAB9E1D}">
      <dgm:prSet/>
      <dgm:spPr/>
      <dgm:t>
        <a:bodyPr/>
        <a:lstStyle/>
        <a:p>
          <a:endParaRPr lang="en-GB"/>
        </a:p>
      </dgm:t>
    </dgm:pt>
    <dgm:pt modelId="{76ECE4DB-C3EE-49D5-85F4-0C8A5ADAD359}" type="sibTrans" cxnId="{656FE06F-C4F2-4F78-9F14-BEBBADAB9E1D}">
      <dgm:prSet/>
      <dgm:spPr/>
      <dgm:t>
        <a:bodyPr/>
        <a:lstStyle/>
        <a:p>
          <a:endParaRPr lang="en-GB"/>
        </a:p>
      </dgm:t>
    </dgm:pt>
    <dgm:pt modelId="{00BE1393-8649-4657-BC0A-CE0C819F9551}">
      <dgm:prSet phldrT="[Text]"/>
      <dgm:spPr/>
      <dgm:t>
        <a:bodyPr/>
        <a:lstStyle/>
        <a:p>
          <a:pPr algn="ctr"/>
          <a:r>
            <a:rPr lang="en-US" b="1" dirty="0" smtClean="0"/>
            <a:t>To identify the main </a:t>
          </a:r>
          <a:r>
            <a:rPr lang="en-US" b="1" dirty="0" smtClean="0">
              <a:solidFill>
                <a:srgbClr val="FFC000"/>
              </a:solidFill>
            </a:rPr>
            <a:t>advantages and disadvantages.</a:t>
          </a:r>
          <a:endParaRPr lang="en-GB" b="1" dirty="0">
            <a:solidFill>
              <a:srgbClr val="FFC000"/>
            </a:solidFill>
          </a:endParaRPr>
        </a:p>
      </dgm:t>
    </dgm:pt>
    <dgm:pt modelId="{603A0D3C-656D-4C18-A75A-6ED3FC1F3D1E}" type="parTrans" cxnId="{A8C336B6-9A82-4D8A-8CE7-EE5D4057053C}">
      <dgm:prSet/>
      <dgm:spPr/>
      <dgm:t>
        <a:bodyPr/>
        <a:lstStyle/>
        <a:p>
          <a:endParaRPr lang="en-GB"/>
        </a:p>
      </dgm:t>
    </dgm:pt>
    <dgm:pt modelId="{3365A655-6619-48B4-828B-61B080E60447}" type="sibTrans" cxnId="{A8C336B6-9A82-4D8A-8CE7-EE5D4057053C}">
      <dgm:prSet/>
      <dgm:spPr/>
      <dgm:t>
        <a:bodyPr/>
        <a:lstStyle/>
        <a:p>
          <a:endParaRPr lang="en-GB"/>
        </a:p>
      </dgm:t>
    </dgm:pt>
    <dgm:pt modelId="{6C7D8283-C484-43B9-9904-5138C132C508}" type="pres">
      <dgm:prSet presAssocID="{65C5FA8D-98FF-473D-983F-CA234DBEB6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8C8234-3D2B-4966-AD67-BDAE47148623}" type="pres">
      <dgm:prSet presAssocID="{3ED45CF7-902E-4924-A291-B48E2F58D446}" presName="vertOne" presStyleCnt="0"/>
      <dgm:spPr/>
      <dgm:t>
        <a:bodyPr/>
        <a:lstStyle/>
        <a:p>
          <a:endParaRPr lang="en-GB"/>
        </a:p>
      </dgm:t>
    </dgm:pt>
    <dgm:pt modelId="{95B6BC2D-6219-4831-8EBC-478EDE232045}" type="pres">
      <dgm:prSet presAssocID="{3ED45CF7-902E-4924-A291-B48E2F58D446}" presName="txOne" presStyleLbl="node0" presStyleIdx="0" presStyleCnt="1" custLinFactNeighborX="276" custLinFactNeighborY="-3123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843932-7167-4DC9-A035-518AA324B0FD}" type="pres">
      <dgm:prSet presAssocID="{3ED45CF7-902E-4924-A291-B48E2F58D446}" presName="parTransOne" presStyleCnt="0"/>
      <dgm:spPr/>
      <dgm:t>
        <a:bodyPr/>
        <a:lstStyle/>
        <a:p>
          <a:endParaRPr lang="en-GB"/>
        </a:p>
      </dgm:t>
    </dgm:pt>
    <dgm:pt modelId="{32289DE5-6018-4E76-80A9-0CDCFF72FBDA}" type="pres">
      <dgm:prSet presAssocID="{3ED45CF7-902E-4924-A291-B48E2F58D446}" presName="horzOne" presStyleCnt="0"/>
      <dgm:spPr/>
      <dgm:t>
        <a:bodyPr/>
        <a:lstStyle/>
        <a:p>
          <a:endParaRPr lang="en-GB"/>
        </a:p>
      </dgm:t>
    </dgm:pt>
    <dgm:pt modelId="{F8A27B87-F477-4A79-9129-B83B39ECC0BC}" type="pres">
      <dgm:prSet presAssocID="{0C23B6B7-E390-490B-860A-B52D7FE9FE44}" presName="vertTwo" presStyleCnt="0"/>
      <dgm:spPr/>
      <dgm:t>
        <a:bodyPr/>
        <a:lstStyle/>
        <a:p>
          <a:endParaRPr lang="en-GB"/>
        </a:p>
      </dgm:t>
    </dgm:pt>
    <dgm:pt modelId="{A366CCC7-D5EC-430E-9DC0-586030491FBF}" type="pres">
      <dgm:prSet presAssocID="{0C23B6B7-E390-490B-860A-B52D7FE9FE4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1A3F1B-2F57-4A47-9D13-00C5ADA646C6}" type="pres">
      <dgm:prSet presAssocID="{0C23B6B7-E390-490B-860A-B52D7FE9FE44}" presName="horzTwo" presStyleCnt="0"/>
      <dgm:spPr/>
      <dgm:t>
        <a:bodyPr/>
        <a:lstStyle/>
        <a:p>
          <a:endParaRPr lang="en-GB"/>
        </a:p>
      </dgm:t>
    </dgm:pt>
    <dgm:pt modelId="{867D9BAF-DCD1-486D-9D9B-C33263BE2301}" type="pres">
      <dgm:prSet presAssocID="{EDAEBA26-2B9D-4CC0-BBC2-A4218AD42ED6}" presName="sibSpaceTwo" presStyleCnt="0"/>
      <dgm:spPr/>
      <dgm:t>
        <a:bodyPr/>
        <a:lstStyle/>
        <a:p>
          <a:endParaRPr lang="en-GB"/>
        </a:p>
      </dgm:t>
    </dgm:pt>
    <dgm:pt modelId="{5B98E568-B869-40BD-A099-5F3FAB0CC70D}" type="pres">
      <dgm:prSet presAssocID="{638972C0-6BF8-4CA4-8AD8-BC1506EE2C98}" presName="vertTwo" presStyleCnt="0"/>
      <dgm:spPr/>
      <dgm:t>
        <a:bodyPr/>
        <a:lstStyle/>
        <a:p>
          <a:endParaRPr lang="en-GB"/>
        </a:p>
      </dgm:t>
    </dgm:pt>
    <dgm:pt modelId="{69109992-0168-4818-B937-B6A0B8DD98EF}" type="pres">
      <dgm:prSet presAssocID="{638972C0-6BF8-4CA4-8AD8-BC1506EE2C98}" presName="txTwo" presStyleLbl="node2" presStyleIdx="1" presStyleCnt="5" custLinFactX="100000" custLinFactNeighborX="116566" custLinFactNeighborY="-17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3C18D3-CA9F-4F20-9EF1-01BC0BBC53B5}" type="pres">
      <dgm:prSet presAssocID="{638972C0-6BF8-4CA4-8AD8-BC1506EE2C98}" presName="horzTwo" presStyleCnt="0"/>
      <dgm:spPr/>
      <dgm:t>
        <a:bodyPr/>
        <a:lstStyle/>
        <a:p>
          <a:endParaRPr lang="en-GB"/>
        </a:p>
      </dgm:t>
    </dgm:pt>
    <dgm:pt modelId="{DCD3CC27-F221-4C7B-88C5-0BAB12B36FB6}" type="pres">
      <dgm:prSet presAssocID="{B6D14478-FFE3-44B0-978F-B89590D02E82}" presName="sibSpaceTwo" presStyleCnt="0"/>
      <dgm:spPr/>
      <dgm:t>
        <a:bodyPr/>
        <a:lstStyle/>
        <a:p>
          <a:endParaRPr lang="en-GB"/>
        </a:p>
      </dgm:t>
    </dgm:pt>
    <dgm:pt modelId="{10F12A62-79B0-481F-ABA4-DE2D6E578943}" type="pres">
      <dgm:prSet presAssocID="{8C33FCD3-3E22-4524-956A-402DFEBBA383}" presName="vertTwo" presStyleCnt="0"/>
      <dgm:spPr/>
      <dgm:t>
        <a:bodyPr/>
        <a:lstStyle/>
        <a:p>
          <a:endParaRPr lang="en-GB"/>
        </a:p>
      </dgm:t>
    </dgm:pt>
    <dgm:pt modelId="{A8E72170-B6CB-43A2-A23E-EDED8CB5DC28}" type="pres">
      <dgm:prSet presAssocID="{8C33FCD3-3E22-4524-956A-402DFEBBA383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481EE05-3917-45CB-87F9-389F8A5D915B}" type="pres">
      <dgm:prSet presAssocID="{8C33FCD3-3E22-4524-956A-402DFEBBA383}" presName="horzTwo" presStyleCnt="0"/>
      <dgm:spPr/>
      <dgm:t>
        <a:bodyPr/>
        <a:lstStyle/>
        <a:p>
          <a:endParaRPr lang="en-GB"/>
        </a:p>
      </dgm:t>
    </dgm:pt>
    <dgm:pt modelId="{28FB4162-BAFC-491D-8937-9C67BADE0746}" type="pres">
      <dgm:prSet presAssocID="{8866883B-39FC-4EB0-A7CA-8F4EEAC5820E}" presName="sibSpaceTwo" presStyleCnt="0"/>
      <dgm:spPr/>
      <dgm:t>
        <a:bodyPr/>
        <a:lstStyle/>
        <a:p>
          <a:endParaRPr lang="en-GB"/>
        </a:p>
      </dgm:t>
    </dgm:pt>
    <dgm:pt modelId="{D4B91133-8A11-48FD-8F73-D36A037CE14F}" type="pres">
      <dgm:prSet presAssocID="{17BCAB9F-6C22-463A-BC38-5F8B735C824D}" presName="vertTwo" presStyleCnt="0"/>
      <dgm:spPr/>
      <dgm:t>
        <a:bodyPr/>
        <a:lstStyle/>
        <a:p>
          <a:endParaRPr lang="en-GB"/>
        </a:p>
      </dgm:t>
    </dgm:pt>
    <dgm:pt modelId="{0C8C6F77-06E6-4078-AE52-513D4DEF545F}" type="pres">
      <dgm:prSet presAssocID="{17BCAB9F-6C22-463A-BC38-5F8B735C824D}" presName="txTwo" presStyleLbl="node2" presStyleIdx="3" presStyleCnt="5" custLinFactX="-100000" custLinFactNeighborX="-117411" custLinFactNeighborY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8D43DC-0B91-4670-9B2D-F79EBBB8A312}" type="pres">
      <dgm:prSet presAssocID="{17BCAB9F-6C22-463A-BC38-5F8B735C824D}" presName="horzTwo" presStyleCnt="0"/>
      <dgm:spPr/>
      <dgm:t>
        <a:bodyPr/>
        <a:lstStyle/>
        <a:p>
          <a:endParaRPr lang="en-GB"/>
        </a:p>
      </dgm:t>
    </dgm:pt>
    <dgm:pt modelId="{38799F6E-B03D-4470-B085-51C2F18C19DE}" type="pres">
      <dgm:prSet presAssocID="{76ECE4DB-C3EE-49D5-85F4-0C8A5ADAD359}" presName="sibSpaceTwo" presStyleCnt="0"/>
      <dgm:spPr/>
      <dgm:t>
        <a:bodyPr/>
        <a:lstStyle/>
        <a:p>
          <a:endParaRPr lang="en-GB"/>
        </a:p>
      </dgm:t>
    </dgm:pt>
    <dgm:pt modelId="{267482A9-FBE0-4542-859C-161A7BBDD2BE}" type="pres">
      <dgm:prSet presAssocID="{00BE1393-8649-4657-BC0A-CE0C819F9551}" presName="vertTwo" presStyleCnt="0"/>
      <dgm:spPr/>
      <dgm:t>
        <a:bodyPr/>
        <a:lstStyle/>
        <a:p>
          <a:endParaRPr lang="en-GB"/>
        </a:p>
      </dgm:t>
    </dgm:pt>
    <dgm:pt modelId="{1990CD1C-EC2E-44F4-8705-E0B8D3CAA914}" type="pres">
      <dgm:prSet presAssocID="{00BE1393-8649-4657-BC0A-CE0C819F9551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6E77D78-DBDB-43B3-9D28-A1316C9F39EB}" type="pres">
      <dgm:prSet presAssocID="{00BE1393-8649-4657-BC0A-CE0C819F9551}" presName="horzTwo" presStyleCnt="0"/>
      <dgm:spPr/>
      <dgm:t>
        <a:bodyPr/>
        <a:lstStyle/>
        <a:p>
          <a:endParaRPr lang="en-GB"/>
        </a:p>
      </dgm:t>
    </dgm:pt>
  </dgm:ptLst>
  <dgm:cxnLst>
    <dgm:cxn modelId="{44E81A69-2B52-4B28-A160-97B1E19BC648}" srcId="{3ED45CF7-902E-4924-A291-B48E2F58D446}" destId="{0C23B6B7-E390-490B-860A-B52D7FE9FE44}" srcOrd="0" destOrd="0" parTransId="{1F71D2A1-DCC0-4E38-A46A-590031C87BEB}" sibTransId="{EDAEBA26-2B9D-4CC0-BBC2-A4218AD42ED6}"/>
    <dgm:cxn modelId="{09C44455-8894-4C31-9810-0E66E1838168}" srcId="{3ED45CF7-902E-4924-A291-B48E2F58D446}" destId="{8C33FCD3-3E22-4524-956A-402DFEBBA383}" srcOrd="2" destOrd="0" parTransId="{BA89F51B-CC8C-4303-A722-EC9CBCEBAC1A}" sibTransId="{8866883B-39FC-4EB0-A7CA-8F4EEAC5820E}"/>
    <dgm:cxn modelId="{F0B200C0-CA5D-4BC5-9743-ED75D5FA8B23}" type="presOf" srcId="{638972C0-6BF8-4CA4-8AD8-BC1506EE2C98}" destId="{69109992-0168-4818-B937-B6A0B8DD98EF}" srcOrd="0" destOrd="0" presId="urn:microsoft.com/office/officeart/2005/8/layout/hierarchy4"/>
    <dgm:cxn modelId="{CDB16852-6C7F-47A8-890C-B3C715E435CC}" type="presOf" srcId="{8C33FCD3-3E22-4524-956A-402DFEBBA383}" destId="{A8E72170-B6CB-43A2-A23E-EDED8CB5DC28}" srcOrd="0" destOrd="0" presId="urn:microsoft.com/office/officeart/2005/8/layout/hierarchy4"/>
    <dgm:cxn modelId="{5BC2E04F-8C94-4652-85F2-9DC40423FF22}" srcId="{65C5FA8D-98FF-473D-983F-CA234DBEB6B7}" destId="{3ED45CF7-902E-4924-A291-B48E2F58D446}" srcOrd="0" destOrd="0" parTransId="{4DE4E357-2000-4C4D-B11B-7A9FE21C09F3}" sibTransId="{C0E7FF86-7B34-40D3-BDA3-F58DCCEC26F9}"/>
    <dgm:cxn modelId="{EC6985FD-A84B-4C0C-A774-3544B0D4C8D3}" type="presOf" srcId="{0C23B6B7-E390-490B-860A-B52D7FE9FE44}" destId="{A366CCC7-D5EC-430E-9DC0-586030491FBF}" srcOrd="0" destOrd="0" presId="urn:microsoft.com/office/officeart/2005/8/layout/hierarchy4"/>
    <dgm:cxn modelId="{9F5198CA-744D-47CC-9C5C-14486F2F6D13}" srcId="{3ED45CF7-902E-4924-A291-B48E2F58D446}" destId="{638972C0-6BF8-4CA4-8AD8-BC1506EE2C98}" srcOrd="1" destOrd="0" parTransId="{B201E37D-75EA-47DC-8F8F-B2CD58A178BD}" sibTransId="{B6D14478-FFE3-44B0-978F-B89590D02E82}"/>
    <dgm:cxn modelId="{A8C336B6-9A82-4D8A-8CE7-EE5D4057053C}" srcId="{3ED45CF7-902E-4924-A291-B48E2F58D446}" destId="{00BE1393-8649-4657-BC0A-CE0C819F9551}" srcOrd="4" destOrd="0" parTransId="{603A0D3C-656D-4C18-A75A-6ED3FC1F3D1E}" sibTransId="{3365A655-6619-48B4-828B-61B080E60447}"/>
    <dgm:cxn modelId="{EF1AF688-7E75-427E-9817-E1D95E04F7C8}" type="presOf" srcId="{65C5FA8D-98FF-473D-983F-CA234DBEB6B7}" destId="{6C7D8283-C484-43B9-9904-5138C132C508}" srcOrd="0" destOrd="0" presId="urn:microsoft.com/office/officeart/2005/8/layout/hierarchy4"/>
    <dgm:cxn modelId="{656FE06F-C4F2-4F78-9F14-BEBBADAB9E1D}" srcId="{3ED45CF7-902E-4924-A291-B48E2F58D446}" destId="{17BCAB9F-6C22-463A-BC38-5F8B735C824D}" srcOrd="3" destOrd="0" parTransId="{3045C993-08B6-4FBD-97EB-3EFE9FB08EF4}" sibTransId="{76ECE4DB-C3EE-49D5-85F4-0C8A5ADAD359}"/>
    <dgm:cxn modelId="{C140D212-FA78-4ACB-B2D2-AA919F64388D}" type="presOf" srcId="{00BE1393-8649-4657-BC0A-CE0C819F9551}" destId="{1990CD1C-EC2E-44F4-8705-E0B8D3CAA914}" srcOrd="0" destOrd="0" presId="urn:microsoft.com/office/officeart/2005/8/layout/hierarchy4"/>
    <dgm:cxn modelId="{D50A6F4B-8C22-43CE-BAE6-347D26D16961}" type="presOf" srcId="{3ED45CF7-902E-4924-A291-B48E2F58D446}" destId="{95B6BC2D-6219-4831-8EBC-478EDE232045}" srcOrd="0" destOrd="0" presId="urn:microsoft.com/office/officeart/2005/8/layout/hierarchy4"/>
    <dgm:cxn modelId="{C910FCC6-55C7-4DC6-BE58-67E497468AFD}" type="presOf" srcId="{17BCAB9F-6C22-463A-BC38-5F8B735C824D}" destId="{0C8C6F77-06E6-4078-AE52-513D4DEF545F}" srcOrd="0" destOrd="0" presId="urn:microsoft.com/office/officeart/2005/8/layout/hierarchy4"/>
    <dgm:cxn modelId="{FE0A411E-2F9F-4E18-9172-4A3BA1517E76}" type="presParOf" srcId="{6C7D8283-C484-43B9-9904-5138C132C508}" destId="{F08C8234-3D2B-4966-AD67-BDAE47148623}" srcOrd="0" destOrd="0" presId="urn:microsoft.com/office/officeart/2005/8/layout/hierarchy4"/>
    <dgm:cxn modelId="{87C34671-6684-4FDD-A2CD-F8807CA43ECA}" type="presParOf" srcId="{F08C8234-3D2B-4966-AD67-BDAE47148623}" destId="{95B6BC2D-6219-4831-8EBC-478EDE232045}" srcOrd="0" destOrd="0" presId="urn:microsoft.com/office/officeart/2005/8/layout/hierarchy4"/>
    <dgm:cxn modelId="{0F00128B-D66A-461D-AD37-5B3ED72AD029}" type="presParOf" srcId="{F08C8234-3D2B-4966-AD67-BDAE47148623}" destId="{D9843932-7167-4DC9-A035-518AA324B0FD}" srcOrd="1" destOrd="0" presId="urn:microsoft.com/office/officeart/2005/8/layout/hierarchy4"/>
    <dgm:cxn modelId="{10718B53-22E2-4DF7-BBC9-B48E0D08BFE1}" type="presParOf" srcId="{F08C8234-3D2B-4966-AD67-BDAE47148623}" destId="{32289DE5-6018-4E76-80A9-0CDCFF72FBDA}" srcOrd="2" destOrd="0" presId="urn:microsoft.com/office/officeart/2005/8/layout/hierarchy4"/>
    <dgm:cxn modelId="{A51C5106-8C0A-41F3-B966-9C8929CFE20E}" type="presParOf" srcId="{32289DE5-6018-4E76-80A9-0CDCFF72FBDA}" destId="{F8A27B87-F477-4A79-9129-B83B39ECC0BC}" srcOrd="0" destOrd="0" presId="urn:microsoft.com/office/officeart/2005/8/layout/hierarchy4"/>
    <dgm:cxn modelId="{4B85E1AD-A9D9-4C3E-9849-CF7A6F378F22}" type="presParOf" srcId="{F8A27B87-F477-4A79-9129-B83B39ECC0BC}" destId="{A366CCC7-D5EC-430E-9DC0-586030491FBF}" srcOrd="0" destOrd="0" presId="urn:microsoft.com/office/officeart/2005/8/layout/hierarchy4"/>
    <dgm:cxn modelId="{53333504-D58B-4C1E-8856-7E7A980D17AB}" type="presParOf" srcId="{F8A27B87-F477-4A79-9129-B83B39ECC0BC}" destId="{5A1A3F1B-2F57-4A47-9D13-00C5ADA646C6}" srcOrd="1" destOrd="0" presId="urn:microsoft.com/office/officeart/2005/8/layout/hierarchy4"/>
    <dgm:cxn modelId="{D32360AC-86FB-483B-A597-B2C5181F772D}" type="presParOf" srcId="{32289DE5-6018-4E76-80A9-0CDCFF72FBDA}" destId="{867D9BAF-DCD1-486D-9D9B-C33263BE2301}" srcOrd="1" destOrd="0" presId="urn:microsoft.com/office/officeart/2005/8/layout/hierarchy4"/>
    <dgm:cxn modelId="{855D080D-7E67-46A5-B085-E82A5EE47247}" type="presParOf" srcId="{32289DE5-6018-4E76-80A9-0CDCFF72FBDA}" destId="{5B98E568-B869-40BD-A099-5F3FAB0CC70D}" srcOrd="2" destOrd="0" presId="urn:microsoft.com/office/officeart/2005/8/layout/hierarchy4"/>
    <dgm:cxn modelId="{7D3A35F5-AEA3-42E7-8EBF-5CF4C1FBEA81}" type="presParOf" srcId="{5B98E568-B869-40BD-A099-5F3FAB0CC70D}" destId="{69109992-0168-4818-B937-B6A0B8DD98EF}" srcOrd="0" destOrd="0" presId="urn:microsoft.com/office/officeart/2005/8/layout/hierarchy4"/>
    <dgm:cxn modelId="{2B318C5F-8C16-441A-BB97-68F462EAE1DE}" type="presParOf" srcId="{5B98E568-B869-40BD-A099-5F3FAB0CC70D}" destId="{A83C18D3-CA9F-4F20-9EF1-01BC0BBC53B5}" srcOrd="1" destOrd="0" presId="urn:microsoft.com/office/officeart/2005/8/layout/hierarchy4"/>
    <dgm:cxn modelId="{06190701-5AA3-4F52-81A9-A3BD968DDF4D}" type="presParOf" srcId="{32289DE5-6018-4E76-80A9-0CDCFF72FBDA}" destId="{DCD3CC27-F221-4C7B-88C5-0BAB12B36FB6}" srcOrd="3" destOrd="0" presId="urn:microsoft.com/office/officeart/2005/8/layout/hierarchy4"/>
    <dgm:cxn modelId="{BDC0153F-0CD3-43EF-8019-7EAD36263DE6}" type="presParOf" srcId="{32289DE5-6018-4E76-80A9-0CDCFF72FBDA}" destId="{10F12A62-79B0-481F-ABA4-DE2D6E578943}" srcOrd="4" destOrd="0" presId="urn:microsoft.com/office/officeart/2005/8/layout/hierarchy4"/>
    <dgm:cxn modelId="{DD7D0A6F-6BA7-4C57-A0AE-9F6833B8F4E2}" type="presParOf" srcId="{10F12A62-79B0-481F-ABA4-DE2D6E578943}" destId="{A8E72170-B6CB-43A2-A23E-EDED8CB5DC28}" srcOrd="0" destOrd="0" presId="urn:microsoft.com/office/officeart/2005/8/layout/hierarchy4"/>
    <dgm:cxn modelId="{A700762A-C264-4EEE-93BE-ED1FED8C40FA}" type="presParOf" srcId="{10F12A62-79B0-481F-ABA4-DE2D6E578943}" destId="{C481EE05-3917-45CB-87F9-389F8A5D915B}" srcOrd="1" destOrd="0" presId="urn:microsoft.com/office/officeart/2005/8/layout/hierarchy4"/>
    <dgm:cxn modelId="{D2B58E60-EBC4-4AC4-877C-A684CD9FDBE8}" type="presParOf" srcId="{32289DE5-6018-4E76-80A9-0CDCFF72FBDA}" destId="{28FB4162-BAFC-491D-8937-9C67BADE0746}" srcOrd="5" destOrd="0" presId="urn:microsoft.com/office/officeart/2005/8/layout/hierarchy4"/>
    <dgm:cxn modelId="{45A305E6-D4A4-49F1-8EFC-D2C604D09DFD}" type="presParOf" srcId="{32289DE5-6018-4E76-80A9-0CDCFF72FBDA}" destId="{D4B91133-8A11-48FD-8F73-D36A037CE14F}" srcOrd="6" destOrd="0" presId="urn:microsoft.com/office/officeart/2005/8/layout/hierarchy4"/>
    <dgm:cxn modelId="{7FDB8286-5FF4-4BA2-B6D0-D80F5EF943F6}" type="presParOf" srcId="{D4B91133-8A11-48FD-8F73-D36A037CE14F}" destId="{0C8C6F77-06E6-4078-AE52-513D4DEF545F}" srcOrd="0" destOrd="0" presId="urn:microsoft.com/office/officeart/2005/8/layout/hierarchy4"/>
    <dgm:cxn modelId="{524C5FF8-A2CC-49E8-A1FE-5AF051AAE688}" type="presParOf" srcId="{D4B91133-8A11-48FD-8F73-D36A037CE14F}" destId="{308D43DC-0B91-4670-9B2D-F79EBBB8A312}" srcOrd="1" destOrd="0" presId="urn:microsoft.com/office/officeart/2005/8/layout/hierarchy4"/>
    <dgm:cxn modelId="{765289D9-45E1-405C-95F1-6AECF45C9079}" type="presParOf" srcId="{32289DE5-6018-4E76-80A9-0CDCFF72FBDA}" destId="{38799F6E-B03D-4470-B085-51C2F18C19DE}" srcOrd="7" destOrd="0" presId="urn:microsoft.com/office/officeart/2005/8/layout/hierarchy4"/>
    <dgm:cxn modelId="{92DAAEB5-0698-4B56-A344-C0910C93D1D3}" type="presParOf" srcId="{32289DE5-6018-4E76-80A9-0CDCFF72FBDA}" destId="{267482A9-FBE0-4542-859C-161A7BBDD2BE}" srcOrd="8" destOrd="0" presId="urn:microsoft.com/office/officeart/2005/8/layout/hierarchy4"/>
    <dgm:cxn modelId="{376AC5A6-7D5D-4AFF-AA1B-992E6436BDB6}" type="presParOf" srcId="{267482A9-FBE0-4542-859C-161A7BBDD2BE}" destId="{1990CD1C-EC2E-44F4-8705-E0B8D3CAA914}" srcOrd="0" destOrd="0" presId="urn:microsoft.com/office/officeart/2005/8/layout/hierarchy4"/>
    <dgm:cxn modelId="{44C75423-6D05-4D35-960D-DD46798CE2DA}" type="presParOf" srcId="{267482A9-FBE0-4542-859C-161A7BBDD2BE}" destId="{36E77D78-DBDB-43B3-9D28-A1316C9F39E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BC28D-246A-4AA0-85DA-7C10D181617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C596358-0CB3-45D3-B07E-2838E4D4BA1D}">
      <dgm:prSet phldrT="[Text]" custT="1"/>
      <dgm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r>
            <a:rPr lang="ro-RO" sz="3000" b="1" dirty="0" smtClean="0">
              <a:latin typeface="Calibri"/>
              <a:ea typeface="+mn-ea"/>
              <a:cs typeface="+mn-cs"/>
            </a:rPr>
            <a:t>Digitiza</a:t>
          </a:r>
          <a:r>
            <a:rPr lang="en-GB" sz="3000" b="1" dirty="0" err="1" smtClean="0">
              <a:latin typeface="Calibri"/>
              <a:ea typeface="+mn-ea"/>
              <a:cs typeface="+mn-cs"/>
            </a:rPr>
            <a:t>tion</a:t>
          </a:r>
          <a:endParaRPr lang="en-GB" sz="3000" b="1" dirty="0">
            <a:latin typeface="Calibri"/>
            <a:ea typeface="+mn-ea"/>
            <a:cs typeface="+mn-cs"/>
          </a:endParaRPr>
        </a:p>
      </dgm:t>
    </dgm:pt>
    <dgm:pt modelId="{1B4596C0-1E58-4363-AC2A-E57D989B4BC9}" type="parTrans" cxnId="{AC32FA75-762A-419A-A042-65A75910B987}">
      <dgm:prSet/>
      <dgm:spPr/>
      <dgm:t>
        <a:bodyPr/>
        <a:lstStyle/>
        <a:p>
          <a:endParaRPr lang="en-GB"/>
        </a:p>
      </dgm:t>
    </dgm:pt>
    <dgm:pt modelId="{EAE5CE27-E3D3-492B-8373-B75A1C67099D}" type="sibTrans" cxnId="{AC32FA75-762A-419A-A042-65A75910B987}">
      <dgm:prSet/>
      <dgm:spPr/>
      <dgm:t>
        <a:bodyPr/>
        <a:lstStyle/>
        <a:p>
          <a:endParaRPr lang="en-GB"/>
        </a:p>
      </dgm:t>
    </dgm:pt>
    <dgm:pt modelId="{565FCE13-BEE2-4CBE-A76C-F0F38ED7C5A5}">
      <dgm:prSet phldrT="[Text]"/>
      <dgm:spPr>
        <a:xfrm>
          <a:off x="0" y="1647691"/>
          <a:ext cx="2503424" cy="228033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o-RO" dirty="0" smtClean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-</a:t>
          </a:r>
          <a:r>
            <a:rPr lang="ro-RO" b="1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conversion of goods from analogue to digital format.</a:t>
          </a:r>
          <a:endParaRPr lang="en-GB" b="1" dirty="0">
            <a:solidFill>
              <a:schemeClr val="accent5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B431AB3-B291-4901-B6FA-4C862C2B9EFA}" type="parTrans" cxnId="{B4342BD2-AF4C-4056-A21B-A530DCCDF7EB}">
      <dgm:prSet/>
      <dgm:spPr/>
      <dgm:t>
        <a:bodyPr/>
        <a:lstStyle/>
        <a:p>
          <a:endParaRPr lang="en-GB"/>
        </a:p>
      </dgm:t>
    </dgm:pt>
    <dgm:pt modelId="{1EE3AC36-0152-4CA7-B713-2E754FFBF5A6}" type="sibTrans" cxnId="{B4342BD2-AF4C-4056-A21B-A530DCCDF7EB}">
      <dgm:prSet/>
      <dgm:spPr/>
      <dgm:t>
        <a:bodyPr/>
        <a:lstStyle/>
        <a:p>
          <a:endParaRPr lang="en-GB"/>
        </a:p>
      </dgm:t>
    </dgm:pt>
    <dgm:pt modelId="{9B812DC7-C0C7-4DFF-B56B-6249E6CABC6E}">
      <dgm:prSet phldrT="[Text]" custT="1"/>
      <dgm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r>
            <a:rPr lang="ro-RO" sz="3000" b="1" dirty="0" smtClean="0">
              <a:latin typeface="Calibri"/>
              <a:ea typeface="+mn-ea"/>
              <a:cs typeface="+mn-cs"/>
            </a:rPr>
            <a:t>Digitaliza</a:t>
          </a:r>
          <a:r>
            <a:rPr lang="en-GB" sz="3000" b="1" dirty="0" err="1" smtClean="0">
              <a:latin typeface="Calibri"/>
              <a:ea typeface="+mn-ea"/>
              <a:cs typeface="+mn-cs"/>
            </a:rPr>
            <a:t>tion</a:t>
          </a:r>
          <a:endParaRPr lang="en-GB" sz="3000" b="1" dirty="0">
            <a:latin typeface="Calibri"/>
            <a:ea typeface="+mn-ea"/>
            <a:cs typeface="+mn-cs"/>
          </a:endParaRPr>
        </a:p>
      </dgm:t>
    </dgm:pt>
    <dgm:pt modelId="{3C7AC19D-9841-4D23-9505-00966E4931A6}" type="parTrans" cxnId="{13A9E57D-EB47-42EA-ACB0-A0B267D02FB6}">
      <dgm:prSet/>
      <dgm:spPr/>
      <dgm:t>
        <a:bodyPr/>
        <a:lstStyle/>
        <a:p>
          <a:endParaRPr lang="en-GB"/>
        </a:p>
      </dgm:t>
    </dgm:pt>
    <dgm:pt modelId="{1C448F7C-D8FD-43F3-A5BB-B7A352B63658}" type="sibTrans" cxnId="{13A9E57D-EB47-42EA-ACB0-A0B267D02FB6}">
      <dgm:prSet/>
      <dgm:spPr/>
      <dgm:t>
        <a:bodyPr/>
        <a:lstStyle/>
        <a:p>
          <a:endParaRPr lang="en-GB"/>
        </a:p>
      </dgm:t>
    </dgm:pt>
    <dgm:pt modelId="{6F98CF34-4AE7-4FD6-94AE-7246C4A0DFD6}">
      <dgm:prSet phldrT="[Text]"/>
      <dgm:spPr>
        <a:xfrm>
          <a:off x="2503423" y="2042273"/>
          <a:ext cx="2503424" cy="228033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o-RO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-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the process by which digital tools and techniques are used</a:t>
          </a:r>
          <a:r>
            <a:rPr lang="ro-RO" b="1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>
          <a:pPr algn="l"/>
          <a:r>
            <a:rPr lang="ro-RO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-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digitalization = digitization + cataloguing + online exposure (according to the Ministry of Culture).</a:t>
          </a:r>
          <a:endParaRPr lang="en-GB" b="1" dirty="0">
            <a:solidFill>
              <a:schemeClr val="accent6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5EF96701-3447-4CD2-91C8-09802E108092}" type="parTrans" cxnId="{19C60AA4-EC87-4BF2-A84C-00E6C7A01006}">
      <dgm:prSet/>
      <dgm:spPr/>
      <dgm:t>
        <a:bodyPr/>
        <a:lstStyle/>
        <a:p>
          <a:endParaRPr lang="en-GB"/>
        </a:p>
      </dgm:t>
    </dgm:pt>
    <dgm:pt modelId="{AB7395FC-0ACA-4D26-852B-1E78844E1EBD}" type="sibTrans" cxnId="{19C60AA4-EC87-4BF2-A84C-00E6C7A01006}">
      <dgm:prSet/>
      <dgm:spPr/>
      <dgm:t>
        <a:bodyPr/>
        <a:lstStyle/>
        <a:p>
          <a:endParaRPr lang="en-GB"/>
        </a:p>
      </dgm:t>
    </dgm:pt>
    <dgm:pt modelId="{C073BE67-011C-46E4-B145-9061E6EDCE83}" type="pres">
      <dgm:prSet presAssocID="{045BC28D-246A-4AA0-85DA-7C10D181617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885B47-4B8A-445E-A6FC-C62B26FBF121}" type="pres">
      <dgm:prSet presAssocID="{9C596358-0CB3-45D3-B07E-2838E4D4BA1D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5F942-51CF-46B4-9687-2354B20C8607}" type="pres">
      <dgm:prSet presAssocID="{9C596358-0CB3-45D3-B07E-2838E4D4BA1D}" presName="childText1" presStyleLbl="solidAlignAcc1" presStyleIdx="0" presStyleCnt="2" custLinFactNeighborX="285" custLinFactNeighborY="-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050A0-D78B-48E6-A8B7-C916596293CC}" type="pres">
      <dgm:prSet presAssocID="{9B812DC7-C0C7-4DFF-B56B-6249E6CABC6E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890CF-74FF-4D74-962B-13BA4380254A}" type="pres">
      <dgm:prSet presAssocID="{9B812DC7-C0C7-4DFF-B56B-6249E6CABC6E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F6026-90DA-41F1-AA80-1B23FD03CB3C}" type="presOf" srcId="{6F98CF34-4AE7-4FD6-94AE-7246C4A0DFD6}" destId="{E8E890CF-74FF-4D74-962B-13BA4380254A}" srcOrd="0" destOrd="0" presId="urn:microsoft.com/office/officeart/2009/3/layout/IncreasingArrowsProcess"/>
    <dgm:cxn modelId="{F99E2CA9-DC65-4D5C-BB1B-181E67D21C49}" type="presOf" srcId="{045BC28D-246A-4AA0-85DA-7C10D181617F}" destId="{C073BE67-011C-46E4-B145-9061E6EDCE83}" srcOrd="0" destOrd="0" presId="urn:microsoft.com/office/officeart/2009/3/layout/IncreasingArrowsProcess"/>
    <dgm:cxn modelId="{F9101C70-E01C-4A6F-9960-6247083CF5ED}" type="presOf" srcId="{9C596358-0CB3-45D3-B07E-2838E4D4BA1D}" destId="{D7885B47-4B8A-445E-A6FC-C62B26FBF121}" srcOrd="0" destOrd="0" presId="urn:microsoft.com/office/officeart/2009/3/layout/IncreasingArrowsProcess"/>
    <dgm:cxn modelId="{E646BCAF-9450-4A53-BAF8-1A747F45BFA2}" type="presOf" srcId="{565FCE13-BEE2-4CBE-A76C-F0F38ED7C5A5}" destId="{E465F942-51CF-46B4-9687-2354B20C8607}" srcOrd="0" destOrd="0" presId="urn:microsoft.com/office/officeart/2009/3/layout/IncreasingArrowsProcess"/>
    <dgm:cxn modelId="{13A9E57D-EB47-42EA-ACB0-A0B267D02FB6}" srcId="{045BC28D-246A-4AA0-85DA-7C10D181617F}" destId="{9B812DC7-C0C7-4DFF-B56B-6249E6CABC6E}" srcOrd="1" destOrd="0" parTransId="{3C7AC19D-9841-4D23-9505-00966E4931A6}" sibTransId="{1C448F7C-D8FD-43F3-A5BB-B7A352B63658}"/>
    <dgm:cxn modelId="{AC32FA75-762A-419A-A042-65A75910B987}" srcId="{045BC28D-246A-4AA0-85DA-7C10D181617F}" destId="{9C596358-0CB3-45D3-B07E-2838E4D4BA1D}" srcOrd="0" destOrd="0" parTransId="{1B4596C0-1E58-4363-AC2A-E57D989B4BC9}" sibTransId="{EAE5CE27-E3D3-492B-8373-B75A1C67099D}"/>
    <dgm:cxn modelId="{B4342BD2-AF4C-4056-A21B-A530DCCDF7EB}" srcId="{9C596358-0CB3-45D3-B07E-2838E4D4BA1D}" destId="{565FCE13-BEE2-4CBE-A76C-F0F38ED7C5A5}" srcOrd="0" destOrd="0" parTransId="{AB431AB3-B291-4901-B6FA-4C862C2B9EFA}" sibTransId="{1EE3AC36-0152-4CA7-B713-2E754FFBF5A6}"/>
    <dgm:cxn modelId="{19C60AA4-EC87-4BF2-A84C-00E6C7A01006}" srcId="{9B812DC7-C0C7-4DFF-B56B-6249E6CABC6E}" destId="{6F98CF34-4AE7-4FD6-94AE-7246C4A0DFD6}" srcOrd="0" destOrd="0" parTransId="{5EF96701-3447-4CD2-91C8-09802E108092}" sibTransId="{AB7395FC-0ACA-4D26-852B-1E78844E1EBD}"/>
    <dgm:cxn modelId="{858AD160-EE45-48F0-BC22-FFD0BB182848}" type="presOf" srcId="{9B812DC7-C0C7-4DFF-B56B-6249E6CABC6E}" destId="{193050A0-D78B-48E6-A8B7-C916596293CC}" srcOrd="0" destOrd="0" presId="urn:microsoft.com/office/officeart/2009/3/layout/IncreasingArrowsProcess"/>
    <dgm:cxn modelId="{B67BAD2D-1D25-4B9C-AC20-F5F61FD7F2D2}" type="presParOf" srcId="{C073BE67-011C-46E4-B145-9061E6EDCE83}" destId="{D7885B47-4B8A-445E-A6FC-C62B26FBF121}" srcOrd="0" destOrd="0" presId="urn:microsoft.com/office/officeart/2009/3/layout/IncreasingArrowsProcess"/>
    <dgm:cxn modelId="{28FC96BE-2765-4BFD-84BB-24570288FFE0}" type="presParOf" srcId="{C073BE67-011C-46E4-B145-9061E6EDCE83}" destId="{E465F942-51CF-46B4-9687-2354B20C8607}" srcOrd="1" destOrd="0" presId="urn:microsoft.com/office/officeart/2009/3/layout/IncreasingArrowsProcess"/>
    <dgm:cxn modelId="{7D84DD19-7DCD-4635-A112-64FA1229C4D3}" type="presParOf" srcId="{C073BE67-011C-46E4-B145-9061E6EDCE83}" destId="{193050A0-D78B-48E6-A8B7-C916596293CC}" srcOrd="2" destOrd="0" presId="urn:microsoft.com/office/officeart/2009/3/layout/IncreasingArrowsProcess"/>
    <dgm:cxn modelId="{86E40147-5479-4E7A-873C-5642020B8D5C}" type="presParOf" srcId="{C073BE67-011C-46E4-B145-9061E6EDCE83}" destId="{E8E890CF-74FF-4D74-962B-13BA4380254A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65756-48B1-4333-A5D3-D39B184FFD9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CD307-87C7-4AC8-BDD4-9B50ED6BF84A}">
      <dgm:prSet phldrT="[Text]" custT="1"/>
      <dgm:spPr>
        <a:xfrm rot="10800000">
          <a:off x="1987734" y="684376"/>
          <a:ext cx="4940651" cy="2488899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o-RO" sz="2200" dirty="0" smtClean="0"/>
        </a:p>
        <a:p>
          <a:pPr algn="r"/>
          <a:r>
            <a:rPr lang="ro-RO" sz="2200" b="1" dirty="0" smtClean="0"/>
            <a:t>- </a:t>
          </a:r>
          <a:r>
            <a:rPr lang="en-US" sz="2200" b="1" dirty="0" smtClean="0"/>
            <a:t>from year to year there have been </a:t>
          </a:r>
          <a:r>
            <a:rPr lang="en-US" sz="2200" b="1" dirty="0" smtClean="0">
              <a:solidFill>
                <a:srgbClr val="FFC000"/>
              </a:solidFill>
            </a:rPr>
            <a:t>increases in the number of Internet users</a:t>
          </a:r>
          <a:r>
            <a:rPr lang="ro-RO" sz="2200" b="1" dirty="0" smtClean="0">
              <a:solidFill>
                <a:srgbClr val="FFC000"/>
              </a:solidFill>
            </a:rPr>
            <a:t>.</a:t>
          </a:r>
        </a:p>
        <a:p>
          <a:pPr algn="r"/>
          <a:r>
            <a:rPr lang="ro-RO" sz="2200" b="1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- </a:t>
          </a:r>
          <a:r>
            <a:rPr lang="ro-RO" sz="2200" b="1" baseline="0" dirty="0" smtClean="0">
              <a:solidFill>
                <a:srgbClr val="FFC000"/>
              </a:solidFill>
              <a:latin typeface="Calibri" pitchFamily="34" charset="0"/>
              <a:ea typeface="+mn-ea"/>
              <a:cs typeface="+mn-cs"/>
            </a:rPr>
            <a:t>82% </a:t>
          </a:r>
          <a:r>
            <a:rPr lang="en-US" sz="2200" b="1" dirty="0" smtClean="0"/>
            <a:t>of all households in Romania were connected to the Internet in 2022</a:t>
          </a:r>
          <a:r>
            <a:rPr lang="ro-RO" sz="2200" b="1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.</a:t>
          </a:r>
        </a:p>
        <a:p>
          <a:pPr algn="r"/>
          <a:r>
            <a:rPr lang="ro-RO" sz="2200" b="1" dirty="0" smtClean="0"/>
            <a:t>- </a:t>
          </a:r>
          <a:r>
            <a:rPr lang="en-US" sz="2200" b="1" dirty="0" smtClean="0"/>
            <a:t>the share of people aged 16-74 who use the Internet reached approximately </a:t>
          </a:r>
          <a:r>
            <a:rPr lang="en-US" sz="2200" b="1" dirty="0" smtClean="0">
              <a:solidFill>
                <a:srgbClr val="FFC000"/>
              </a:solidFill>
            </a:rPr>
            <a:t>13 million people in 2022</a:t>
          </a:r>
          <a:r>
            <a:rPr lang="en-US" sz="2200" b="1" dirty="0" smtClean="0"/>
            <a:t> (+1.3% compared to 2021)</a:t>
          </a:r>
          <a:r>
            <a:rPr lang="ro-RO" sz="2200" b="1" dirty="0" smtClean="0"/>
            <a:t>.</a:t>
          </a:r>
        </a:p>
        <a:p>
          <a:pPr algn="ctr"/>
          <a:endParaRPr lang="en-GB" sz="2000" baseline="0" dirty="0">
            <a:solidFill>
              <a:srgbClr val="FFFF00"/>
            </a:solidFill>
            <a:latin typeface="Calibri" pitchFamily="34" charset="0"/>
            <a:ea typeface="+mn-ea"/>
            <a:cs typeface="+mn-cs"/>
          </a:endParaRPr>
        </a:p>
      </dgm:t>
    </dgm:pt>
    <dgm:pt modelId="{5DF908EF-2989-485C-B1F7-12AE378C9A2D}" type="parTrans" cxnId="{90C1B35D-B1B7-4E9A-B9F4-DC5B9036B85F}">
      <dgm:prSet/>
      <dgm:spPr/>
      <dgm:t>
        <a:bodyPr/>
        <a:lstStyle/>
        <a:p>
          <a:pPr algn="ctr"/>
          <a:endParaRPr lang="en-GB"/>
        </a:p>
      </dgm:t>
    </dgm:pt>
    <dgm:pt modelId="{6A7B2BCD-91E6-42F9-AEC0-D438E9FC691D}" type="sibTrans" cxnId="{90C1B35D-B1B7-4E9A-B9F4-DC5B9036B85F}">
      <dgm:prSet/>
      <dgm:spPr/>
      <dgm:t>
        <a:bodyPr/>
        <a:lstStyle/>
        <a:p>
          <a:pPr algn="ctr"/>
          <a:endParaRPr lang="en-GB"/>
        </a:p>
      </dgm:t>
    </dgm:pt>
    <dgm:pt modelId="{5AFAFED1-20CF-4158-BAF2-0FAB5D3B80DD}" type="pres">
      <dgm:prSet presAssocID="{34765756-48B1-4333-A5D3-D39B184FFD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E7C152-67D8-4B21-B4CE-0E913D64CC18}" type="pres">
      <dgm:prSet presAssocID="{872CD307-87C7-4AC8-BDD4-9B50ED6BF84A}" presName="composite" presStyleCnt="0"/>
      <dgm:spPr/>
    </dgm:pt>
    <dgm:pt modelId="{39B2106B-5A83-4E65-A40F-739F7AB041AB}" type="pres">
      <dgm:prSet presAssocID="{872CD307-87C7-4AC8-BDD4-9B50ED6BF84A}" presName="imgShp" presStyleLbl="fgImgPlace1" presStyleIdx="0" presStyleCnt="1" custScaleX="82043" custScaleY="79179" custLinFactNeighborX="6342" custLinFactNeighborY="-2537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232214" y="667576"/>
          <a:ext cx="2973139" cy="24888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/>
      </dgm:spPr>
    </dgm:pt>
    <dgm:pt modelId="{62D4B9F9-5626-4E2B-8023-37BD275C8868}" type="pres">
      <dgm:prSet presAssocID="{872CD307-87C7-4AC8-BDD4-9B50ED6BF84A}" presName="txShp" presStyleLbl="node1" presStyleIdx="0" presStyleCnt="1" custScaleX="114918" custLinFactNeighborX="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C1B35D-B1B7-4E9A-B9F4-DC5B9036B85F}" srcId="{34765756-48B1-4333-A5D3-D39B184FFD90}" destId="{872CD307-87C7-4AC8-BDD4-9B50ED6BF84A}" srcOrd="0" destOrd="0" parTransId="{5DF908EF-2989-485C-B1F7-12AE378C9A2D}" sibTransId="{6A7B2BCD-91E6-42F9-AEC0-D438E9FC691D}"/>
    <dgm:cxn modelId="{33C01271-E6D4-4AF4-9D70-E41306927110}" type="presOf" srcId="{872CD307-87C7-4AC8-BDD4-9B50ED6BF84A}" destId="{62D4B9F9-5626-4E2B-8023-37BD275C8868}" srcOrd="0" destOrd="0" presId="urn:microsoft.com/office/officeart/2005/8/layout/vList3"/>
    <dgm:cxn modelId="{010164F0-CE82-457E-A6FB-B09D916B316F}" type="presOf" srcId="{34765756-48B1-4333-A5D3-D39B184FFD90}" destId="{5AFAFED1-20CF-4158-BAF2-0FAB5D3B80DD}" srcOrd="0" destOrd="0" presId="urn:microsoft.com/office/officeart/2005/8/layout/vList3"/>
    <dgm:cxn modelId="{A82FCC75-DA83-45A1-ADEE-00244F7B0EF1}" type="presParOf" srcId="{5AFAFED1-20CF-4158-BAF2-0FAB5D3B80DD}" destId="{FDE7C152-67D8-4B21-B4CE-0E913D64CC18}" srcOrd="0" destOrd="0" presId="urn:microsoft.com/office/officeart/2005/8/layout/vList3"/>
    <dgm:cxn modelId="{ABA1D6F8-866A-42BE-8433-3F5E2B139506}" type="presParOf" srcId="{FDE7C152-67D8-4B21-B4CE-0E913D64CC18}" destId="{39B2106B-5A83-4E65-A40F-739F7AB041AB}" srcOrd="0" destOrd="0" presId="urn:microsoft.com/office/officeart/2005/8/layout/vList3"/>
    <dgm:cxn modelId="{BF713760-804E-430E-B3F2-432ADBE96800}" type="presParOf" srcId="{FDE7C152-67D8-4B21-B4CE-0E913D64CC18}" destId="{62D4B9F9-5626-4E2B-8023-37BD275C88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765756-48B1-4333-A5D3-D39B184FFD9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72CD307-87C7-4AC8-BDD4-9B50ED6BF84A}">
      <dgm:prSet phldrT="[Text]" custT="1"/>
      <dgm:spPr>
        <a:xfrm rot="10800000">
          <a:off x="1987734" y="684376"/>
          <a:ext cx="4940651" cy="2488899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r"/>
          <a:r>
            <a:rPr lang="ro-RO" sz="2800" dirty="0" smtClean="0"/>
            <a:t>- </a:t>
          </a:r>
          <a:r>
            <a:rPr lang="en-US" sz="2800" dirty="0" smtClean="0"/>
            <a:t>age group 16-34 years</a:t>
          </a:r>
          <a:r>
            <a:rPr lang="ro-RO" sz="2800" dirty="0" smtClean="0"/>
            <a:t>: 98,1%.</a:t>
          </a:r>
        </a:p>
        <a:p>
          <a:pPr algn="r"/>
          <a:r>
            <a:rPr lang="ro-RO" sz="2800" dirty="0" smtClean="0"/>
            <a:t>- </a:t>
          </a:r>
          <a:r>
            <a:rPr lang="en-GB" sz="2800" dirty="0" smtClean="0"/>
            <a:t>age group </a:t>
          </a:r>
          <a:r>
            <a:rPr lang="ro-RO" sz="2800" dirty="0" smtClean="0"/>
            <a:t>55</a:t>
          </a:r>
          <a:r>
            <a:rPr lang="en-GB" sz="2800" dirty="0" smtClean="0"/>
            <a:t>-</a:t>
          </a:r>
          <a:r>
            <a:rPr lang="ro-RO" sz="2800" dirty="0" smtClean="0"/>
            <a:t>74 </a:t>
          </a:r>
          <a:r>
            <a:rPr lang="en-GB" sz="2800" dirty="0" smtClean="0"/>
            <a:t>years</a:t>
          </a:r>
          <a:r>
            <a:rPr lang="ro-RO" sz="2800" dirty="0" smtClean="0"/>
            <a:t>: 73,3%. </a:t>
          </a:r>
          <a:endParaRPr lang="en-GB" sz="2800" baseline="0" dirty="0">
            <a:solidFill>
              <a:srgbClr val="FFFF00"/>
            </a:solidFill>
            <a:latin typeface="Calibri" pitchFamily="34" charset="0"/>
            <a:ea typeface="+mn-ea"/>
            <a:cs typeface="+mn-cs"/>
          </a:endParaRPr>
        </a:p>
      </dgm:t>
    </dgm:pt>
    <dgm:pt modelId="{5DF908EF-2989-485C-B1F7-12AE378C9A2D}" type="parTrans" cxnId="{90C1B35D-B1B7-4E9A-B9F4-DC5B9036B85F}">
      <dgm:prSet/>
      <dgm:spPr/>
      <dgm:t>
        <a:bodyPr/>
        <a:lstStyle/>
        <a:p>
          <a:pPr algn="ctr"/>
          <a:endParaRPr lang="en-GB"/>
        </a:p>
      </dgm:t>
    </dgm:pt>
    <dgm:pt modelId="{6A7B2BCD-91E6-42F9-AEC0-D438E9FC691D}" type="sibTrans" cxnId="{90C1B35D-B1B7-4E9A-B9F4-DC5B9036B85F}">
      <dgm:prSet/>
      <dgm:spPr/>
      <dgm:t>
        <a:bodyPr/>
        <a:lstStyle/>
        <a:p>
          <a:pPr algn="ctr"/>
          <a:endParaRPr lang="en-GB"/>
        </a:p>
      </dgm:t>
    </dgm:pt>
    <dgm:pt modelId="{5AFAFED1-20CF-4158-BAF2-0FAB5D3B80DD}" type="pres">
      <dgm:prSet presAssocID="{34765756-48B1-4333-A5D3-D39B184FFD90}" presName="linearFlow" presStyleCnt="0">
        <dgm:presLayoutVars>
          <dgm:dir/>
          <dgm:resizeHandles val="exact"/>
        </dgm:presLayoutVars>
      </dgm:prSet>
      <dgm:spPr/>
    </dgm:pt>
    <dgm:pt modelId="{FDE7C152-67D8-4B21-B4CE-0E913D64CC18}" type="pres">
      <dgm:prSet presAssocID="{872CD307-87C7-4AC8-BDD4-9B50ED6BF84A}" presName="composite" presStyleCnt="0"/>
      <dgm:spPr/>
    </dgm:pt>
    <dgm:pt modelId="{39B2106B-5A83-4E65-A40F-739F7AB041AB}" type="pres">
      <dgm:prSet presAssocID="{872CD307-87C7-4AC8-BDD4-9B50ED6BF84A}" presName="imgShp" presStyleLbl="fgImgPlace1" presStyleIdx="0" presStyleCnt="1" custScaleX="102484" custLinFactNeighborX="-10806" custLinFactNeighborY="-318"/>
      <dgm:spPr>
        <a:xfrm>
          <a:off x="232214" y="667576"/>
          <a:ext cx="2973139" cy="24888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2D4B9F9-5626-4E2B-8023-37BD275C8868}" type="pres">
      <dgm:prSet presAssocID="{872CD307-87C7-4AC8-BDD4-9B50ED6BF84A}" presName="txShp" presStyleLbl="node1" presStyleIdx="0" presStyleCnt="1" custScaleX="120689" custLinFactNeighborX="0" custLinFactNeighborY="2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C1B35D-B1B7-4E9A-B9F4-DC5B9036B85F}" srcId="{34765756-48B1-4333-A5D3-D39B184FFD90}" destId="{872CD307-87C7-4AC8-BDD4-9B50ED6BF84A}" srcOrd="0" destOrd="0" parTransId="{5DF908EF-2989-485C-B1F7-12AE378C9A2D}" sibTransId="{6A7B2BCD-91E6-42F9-AEC0-D438E9FC691D}"/>
    <dgm:cxn modelId="{33C01271-E6D4-4AF4-9D70-E41306927110}" type="presOf" srcId="{872CD307-87C7-4AC8-BDD4-9B50ED6BF84A}" destId="{62D4B9F9-5626-4E2B-8023-37BD275C8868}" srcOrd="0" destOrd="0" presId="urn:microsoft.com/office/officeart/2005/8/layout/vList3"/>
    <dgm:cxn modelId="{010164F0-CE82-457E-A6FB-B09D916B316F}" type="presOf" srcId="{34765756-48B1-4333-A5D3-D39B184FFD90}" destId="{5AFAFED1-20CF-4158-BAF2-0FAB5D3B80DD}" srcOrd="0" destOrd="0" presId="urn:microsoft.com/office/officeart/2005/8/layout/vList3"/>
    <dgm:cxn modelId="{A82FCC75-DA83-45A1-ADEE-00244F7B0EF1}" type="presParOf" srcId="{5AFAFED1-20CF-4158-BAF2-0FAB5D3B80DD}" destId="{FDE7C152-67D8-4B21-B4CE-0E913D64CC18}" srcOrd="0" destOrd="0" presId="urn:microsoft.com/office/officeart/2005/8/layout/vList3"/>
    <dgm:cxn modelId="{ABA1D6F8-866A-42BE-8433-3F5E2B139506}" type="presParOf" srcId="{FDE7C152-67D8-4B21-B4CE-0E913D64CC18}" destId="{39B2106B-5A83-4E65-A40F-739F7AB041AB}" srcOrd="0" destOrd="0" presId="urn:microsoft.com/office/officeart/2005/8/layout/vList3"/>
    <dgm:cxn modelId="{BF713760-804E-430E-B3F2-432ADBE96800}" type="presParOf" srcId="{FDE7C152-67D8-4B21-B4CE-0E913D64CC18}" destId="{62D4B9F9-5626-4E2B-8023-37BD275C88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765756-48B1-4333-A5D3-D39B184FFD9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72CD307-87C7-4AC8-BDD4-9B50ED6BF84A}">
      <dgm:prSet phldrT="[Text]" custT="1"/>
      <dgm:spPr>
        <a:xfrm rot="10800000">
          <a:off x="1987734" y="684376"/>
          <a:ext cx="4940651" cy="2488899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r"/>
          <a:r>
            <a:rPr lang="ro-RO" sz="3000" dirty="0" smtClean="0"/>
            <a:t>- </a:t>
          </a:r>
          <a:r>
            <a:rPr lang="en-GB" sz="3000" dirty="0" smtClean="0"/>
            <a:t>urban environment</a:t>
          </a:r>
          <a:r>
            <a:rPr lang="ro-RO" sz="3000" dirty="0" smtClean="0"/>
            <a:t>: 88,6%. </a:t>
          </a:r>
        </a:p>
        <a:p>
          <a:pPr algn="r"/>
          <a:r>
            <a:rPr lang="ro-RO" sz="3000" dirty="0" smtClean="0"/>
            <a:t>- </a:t>
          </a:r>
          <a:r>
            <a:rPr lang="en-GB" sz="3000" dirty="0" smtClean="0"/>
            <a:t>r</a:t>
          </a:r>
          <a:r>
            <a:rPr lang="ro-RO" sz="3000" dirty="0" smtClean="0"/>
            <a:t>ural</a:t>
          </a:r>
          <a:r>
            <a:rPr lang="en-GB" sz="3000" dirty="0" smtClean="0"/>
            <a:t> environment</a:t>
          </a:r>
          <a:r>
            <a:rPr lang="ro-RO" sz="3000" dirty="0" smtClean="0"/>
            <a:t>: 73,7%.</a:t>
          </a:r>
          <a:endParaRPr lang="en-GB" sz="3000" baseline="0" dirty="0">
            <a:solidFill>
              <a:srgbClr val="FFFF00"/>
            </a:solidFill>
            <a:latin typeface="Calibri" pitchFamily="34" charset="0"/>
            <a:ea typeface="+mn-ea"/>
            <a:cs typeface="+mn-cs"/>
          </a:endParaRPr>
        </a:p>
      </dgm:t>
    </dgm:pt>
    <dgm:pt modelId="{5DF908EF-2989-485C-B1F7-12AE378C9A2D}" type="parTrans" cxnId="{90C1B35D-B1B7-4E9A-B9F4-DC5B9036B85F}">
      <dgm:prSet/>
      <dgm:spPr/>
      <dgm:t>
        <a:bodyPr/>
        <a:lstStyle/>
        <a:p>
          <a:pPr algn="ctr"/>
          <a:endParaRPr lang="en-GB"/>
        </a:p>
      </dgm:t>
    </dgm:pt>
    <dgm:pt modelId="{6A7B2BCD-91E6-42F9-AEC0-D438E9FC691D}" type="sibTrans" cxnId="{90C1B35D-B1B7-4E9A-B9F4-DC5B9036B85F}">
      <dgm:prSet/>
      <dgm:spPr/>
      <dgm:t>
        <a:bodyPr/>
        <a:lstStyle/>
        <a:p>
          <a:pPr algn="ctr"/>
          <a:endParaRPr lang="en-GB"/>
        </a:p>
      </dgm:t>
    </dgm:pt>
    <dgm:pt modelId="{5AFAFED1-20CF-4158-BAF2-0FAB5D3B80DD}" type="pres">
      <dgm:prSet presAssocID="{34765756-48B1-4333-A5D3-D39B184FFD90}" presName="linearFlow" presStyleCnt="0">
        <dgm:presLayoutVars>
          <dgm:dir/>
          <dgm:resizeHandles val="exact"/>
        </dgm:presLayoutVars>
      </dgm:prSet>
      <dgm:spPr/>
    </dgm:pt>
    <dgm:pt modelId="{FDE7C152-67D8-4B21-B4CE-0E913D64CC18}" type="pres">
      <dgm:prSet presAssocID="{872CD307-87C7-4AC8-BDD4-9B50ED6BF84A}" presName="composite" presStyleCnt="0"/>
      <dgm:spPr/>
    </dgm:pt>
    <dgm:pt modelId="{39B2106B-5A83-4E65-A40F-739F7AB041AB}" type="pres">
      <dgm:prSet presAssocID="{872CD307-87C7-4AC8-BDD4-9B50ED6BF84A}" presName="imgShp" presStyleLbl="fgImgPlace1" presStyleIdx="0" presStyleCnt="1" custScaleX="103369" custLinFactNeighborX="-10806" custLinFactNeighborY="1383"/>
      <dgm:spPr>
        <a:xfrm>
          <a:off x="232214" y="667576"/>
          <a:ext cx="2973139" cy="24888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2D4B9F9-5626-4E2B-8023-37BD275C8868}" type="pres">
      <dgm:prSet presAssocID="{872CD307-87C7-4AC8-BDD4-9B50ED6BF84A}" presName="txShp" presStyleLbl="node1" presStyleIdx="0" presStyleCnt="1" custScaleX="122946" custLinFactNeighborX="-1697" custLinFactNeighborY="33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C1B35D-B1B7-4E9A-B9F4-DC5B9036B85F}" srcId="{34765756-48B1-4333-A5D3-D39B184FFD90}" destId="{872CD307-87C7-4AC8-BDD4-9B50ED6BF84A}" srcOrd="0" destOrd="0" parTransId="{5DF908EF-2989-485C-B1F7-12AE378C9A2D}" sibTransId="{6A7B2BCD-91E6-42F9-AEC0-D438E9FC691D}"/>
    <dgm:cxn modelId="{33C01271-E6D4-4AF4-9D70-E41306927110}" type="presOf" srcId="{872CD307-87C7-4AC8-BDD4-9B50ED6BF84A}" destId="{62D4B9F9-5626-4E2B-8023-37BD275C8868}" srcOrd="0" destOrd="0" presId="urn:microsoft.com/office/officeart/2005/8/layout/vList3"/>
    <dgm:cxn modelId="{010164F0-CE82-457E-A6FB-B09D916B316F}" type="presOf" srcId="{34765756-48B1-4333-A5D3-D39B184FFD90}" destId="{5AFAFED1-20CF-4158-BAF2-0FAB5D3B80DD}" srcOrd="0" destOrd="0" presId="urn:microsoft.com/office/officeart/2005/8/layout/vList3"/>
    <dgm:cxn modelId="{A82FCC75-DA83-45A1-ADEE-00244F7B0EF1}" type="presParOf" srcId="{5AFAFED1-20CF-4158-BAF2-0FAB5D3B80DD}" destId="{FDE7C152-67D8-4B21-B4CE-0E913D64CC18}" srcOrd="0" destOrd="0" presId="urn:microsoft.com/office/officeart/2005/8/layout/vList3"/>
    <dgm:cxn modelId="{ABA1D6F8-866A-42BE-8433-3F5E2B139506}" type="presParOf" srcId="{FDE7C152-67D8-4B21-B4CE-0E913D64CC18}" destId="{39B2106B-5A83-4E65-A40F-739F7AB041AB}" srcOrd="0" destOrd="0" presId="urn:microsoft.com/office/officeart/2005/8/layout/vList3"/>
    <dgm:cxn modelId="{BF713760-804E-430E-B3F2-432ADBE96800}" type="presParOf" srcId="{FDE7C152-67D8-4B21-B4CE-0E913D64CC18}" destId="{62D4B9F9-5626-4E2B-8023-37BD275C88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168479-1B2C-4D9D-9393-712456A2E2DD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E44DDCA-EEBC-49E7-90A2-9EFD169FC150}">
      <dgm:prSet phldrT="[Text]" custT="1"/>
      <dgm:spPr>
        <a:xfrm>
          <a:off x="4621" y="155215"/>
          <a:ext cx="4040906" cy="40409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800" b="1" dirty="0" smtClean="0"/>
            <a:t>According to the National Institute for Cultural Research and </a:t>
          </a:r>
          <a:r>
            <a:rPr lang="en-US" sz="2800" b="1" dirty="0" smtClean="0"/>
            <a:t>Training  (</a:t>
          </a:r>
          <a:r>
            <a:rPr lang="en-US" sz="2800" b="1" dirty="0" err="1" smtClean="0"/>
            <a:t>Culturadata</a:t>
          </a:r>
          <a:r>
            <a:rPr lang="en-US" sz="2800" b="1" dirty="0" smtClean="0"/>
            <a:t>)</a:t>
          </a:r>
        </a:p>
      </dgm:t>
    </dgm:pt>
    <dgm:pt modelId="{D9B5ED45-E666-4B4B-AD8D-9030B8521480}" type="parTrans" cxnId="{3A325F30-2EEE-4A80-8563-BBFF3C03B1F1}">
      <dgm:prSet/>
      <dgm:spPr/>
      <dgm:t>
        <a:bodyPr/>
        <a:lstStyle/>
        <a:p>
          <a:endParaRPr lang="en-GB"/>
        </a:p>
      </dgm:t>
    </dgm:pt>
    <dgm:pt modelId="{B1C925BA-2571-4071-B4AE-F7275FE2B797}" type="sibTrans" cxnId="{3A325F30-2EEE-4A80-8563-BBFF3C03B1F1}">
      <dgm:prSet/>
      <dgm:spPr>
        <a:xfrm>
          <a:off x="4613563" y="1433590"/>
          <a:ext cx="1285008" cy="1503217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260A23-23A0-487F-AB31-E2627818EEB8}">
      <dgm:prSet custT="1"/>
      <dgm:spPr>
        <a:xfrm>
          <a:off x="6470072" y="155215"/>
          <a:ext cx="4040906" cy="4040906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2200" b="1" dirty="0" smtClean="0"/>
            <a:t>In 2018:</a:t>
          </a:r>
        </a:p>
        <a:p>
          <a:r>
            <a:rPr lang="en-US" sz="2000" b="1" dirty="0" smtClean="0"/>
            <a:t>- </a:t>
          </a:r>
          <a:r>
            <a:rPr lang="en-US" sz="2000" b="1" dirty="0" smtClean="0">
              <a:solidFill>
                <a:srgbClr val="FFC000"/>
              </a:solidFill>
            </a:rPr>
            <a:t>12%</a:t>
          </a:r>
          <a:r>
            <a:rPr lang="en-US" sz="2000" b="1" dirty="0" smtClean="0"/>
            <a:t> of the people who used the Internet for cultural and educational activities visited the websites of </a:t>
          </a:r>
          <a:r>
            <a:rPr lang="en-US" sz="2000" b="1" dirty="0" smtClean="0">
              <a:solidFill>
                <a:srgbClr val="FFC000"/>
              </a:solidFill>
            </a:rPr>
            <a:t>museums, libraries or other specialized websites. </a:t>
          </a:r>
        </a:p>
        <a:p>
          <a:r>
            <a:rPr lang="en-US" sz="2000" b="1" dirty="0" smtClean="0"/>
            <a:t>- </a:t>
          </a:r>
          <a:r>
            <a:rPr lang="en-US" sz="2000" b="1" dirty="0" smtClean="0">
              <a:solidFill>
                <a:srgbClr val="FFC000"/>
              </a:solidFill>
            </a:rPr>
            <a:t>17%</a:t>
          </a:r>
          <a:r>
            <a:rPr lang="en-US" sz="2000" b="1" dirty="0" smtClean="0"/>
            <a:t> were looking for information about </a:t>
          </a:r>
          <a:r>
            <a:rPr lang="en-US" sz="2000" b="1" dirty="0" smtClean="0">
              <a:solidFill>
                <a:srgbClr val="FFC000"/>
              </a:solidFill>
            </a:rPr>
            <a:t>cultural events and products.</a:t>
          </a:r>
          <a:endParaRPr lang="en-GB" sz="2000" b="1" i="0" dirty="0">
            <a:solidFill>
              <a:srgbClr val="FFC000"/>
            </a:solidFill>
            <a:latin typeface="Calibri"/>
            <a:ea typeface="+mn-ea"/>
            <a:cs typeface="+mn-cs"/>
          </a:endParaRPr>
        </a:p>
      </dgm:t>
    </dgm:pt>
    <dgm:pt modelId="{1D65A12B-8E87-426A-9705-69E206405C70}" type="parTrans" cxnId="{3EA52F5B-34D4-413D-8282-B053F3DDE28F}">
      <dgm:prSet/>
      <dgm:spPr/>
      <dgm:t>
        <a:bodyPr/>
        <a:lstStyle/>
        <a:p>
          <a:endParaRPr lang="en-GB"/>
        </a:p>
      </dgm:t>
    </dgm:pt>
    <dgm:pt modelId="{6CCD36A1-9923-4154-B512-685FAFC7BB93}" type="sibTrans" cxnId="{3EA52F5B-34D4-413D-8282-B053F3DDE28F}">
      <dgm:prSet/>
      <dgm:spPr/>
      <dgm:t>
        <a:bodyPr/>
        <a:lstStyle/>
        <a:p>
          <a:endParaRPr lang="en-GB"/>
        </a:p>
      </dgm:t>
    </dgm:pt>
    <dgm:pt modelId="{D5E87800-5A2F-4AE2-ACFF-CD9269F5472D}" type="pres">
      <dgm:prSet presAssocID="{20168479-1B2C-4D9D-9393-712456A2E2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505B75-35CE-4B4C-9551-A9033D9CC646}" type="pres">
      <dgm:prSet presAssocID="{20168479-1B2C-4D9D-9393-712456A2E2DD}" presName="vNodes" presStyleCnt="0"/>
      <dgm:spPr/>
    </dgm:pt>
    <dgm:pt modelId="{BC97C7B3-CE1E-406A-93A0-4CDA286A4CAB}" type="pres">
      <dgm:prSet presAssocID="{2E44DDCA-EEBC-49E7-90A2-9EFD169FC15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6DF0E-17FA-4B29-B3D1-7552C043626A}" type="pres">
      <dgm:prSet presAssocID="{20168479-1B2C-4D9D-9393-712456A2E2DD}" presName="sibTransLast" presStyleLbl="sibTrans2D1" presStyleIdx="0" presStyleCnt="1" custLinFactNeighborX="-2965" custLinFactNeighborY="634"/>
      <dgm:spPr/>
      <dgm:t>
        <a:bodyPr/>
        <a:lstStyle/>
        <a:p>
          <a:endParaRPr lang="en-GB"/>
        </a:p>
      </dgm:t>
    </dgm:pt>
    <dgm:pt modelId="{007DA9F1-17B3-4308-8BF6-47103B2EE8C5}" type="pres">
      <dgm:prSet presAssocID="{20168479-1B2C-4D9D-9393-712456A2E2DD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0E83C470-F100-4870-B263-618612750CCB}" type="pres">
      <dgm:prSet presAssocID="{20168479-1B2C-4D9D-9393-712456A2E2DD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A52F5B-34D4-413D-8282-B053F3DDE28F}" srcId="{20168479-1B2C-4D9D-9393-712456A2E2DD}" destId="{77260A23-23A0-487F-AB31-E2627818EEB8}" srcOrd="1" destOrd="0" parTransId="{1D65A12B-8E87-426A-9705-69E206405C70}" sibTransId="{6CCD36A1-9923-4154-B512-685FAFC7BB93}"/>
    <dgm:cxn modelId="{78485CCF-8E04-4628-B6A5-0562917C154A}" type="presOf" srcId="{77260A23-23A0-487F-AB31-E2627818EEB8}" destId="{0E83C470-F100-4870-B263-618612750CCB}" srcOrd="0" destOrd="0" presId="urn:microsoft.com/office/officeart/2005/8/layout/equation2"/>
    <dgm:cxn modelId="{AADA415D-B636-4A06-882D-DBEA829BFF30}" type="presOf" srcId="{2E44DDCA-EEBC-49E7-90A2-9EFD169FC150}" destId="{BC97C7B3-CE1E-406A-93A0-4CDA286A4CAB}" srcOrd="0" destOrd="0" presId="urn:microsoft.com/office/officeart/2005/8/layout/equation2"/>
    <dgm:cxn modelId="{13A8DFA5-AA02-47D8-9415-624F40E5F806}" type="presOf" srcId="{B1C925BA-2571-4071-B4AE-F7275FE2B797}" destId="{28D6DF0E-17FA-4B29-B3D1-7552C043626A}" srcOrd="0" destOrd="0" presId="urn:microsoft.com/office/officeart/2005/8/layout/equation2"/>
    <dgm:cxn modelId="{3A325F30-2EEE-4A80-8563-BBFF3C03B1F1}" srcId="{20168479-1B2C-4D9D-9393-712456A2E2DD}" destId="{2E44DDCA-EEBC-49E7-90A2-9EFD169FC150}" srcOrd="0" destOrd="0" parTransId="{D9B5ED45-E666-4B4B-AD8D-9030B8521480}" sibTransId="{B1C925BA-2571-4071-B4AE-F7275FE2B797}"/>
    <dgm:cxn modelId="{2EEC5B40-DEC3-4759-B64F-689E892C55DE}" type="presOf" srcId="{20168479-1B2C-4D9D-9393-712456A2E2DD}" destId="{D5E87800-5A2F-4AE2-ACFF-CD9269F5472D}" srcOrd="0" destOrd="0" presId="urn:microsoft.com/office/officeart/2005/8/layout/equation2"/>
    <dgm:cxn modelId="{B3F96C9F-F891-4624-A6A4-6A2FBEEA5370}" type="presOf" srcId="{B1C925BA-2571-4071-B4AE-F7275FE2B797}" destId="{007DA9F1-17B3-4308-8BF6-47103B2EE8C5}" srcOrd="1" destOrd="0" presId="urn:microsoft.com/office/officeart/2005/8/layout/equation2"/>
    <dgm:cxn modelId="{DD6B5F4D-18CF-4717-9CD4-009335E17246}" type="presParOf" srcId="{D5E87800-5A2F-4AE2-ACFF-CD9269F5472D}" destId="{DD505B75-35CE-4B4C-9551-A9033D9CC646}" srcOrd="0" destOrd="0" presId="urn:microsoft.com/office/officeart/2005/8/layout/equation2"/>
    <dgm:cxn modelId="{B2186E59-762F-4C9A-A83F-15C4B27B0A0F}" type="presParOf" srcId="{DD505B75-35CE-4B4C-9551-A9033D9CC646}" destId="{BC97C7B3-CE1E-406A-93A0-4CDA286A4CAB}" srcOrd="0" destOrd="0" presId="urn:microsoft.com/office/officeart/2005/8/layout/equation2"/>
    <dgm:cxn modelId="{0866B0EE-BDB6-4CB2-84BB-4115E40AF0A9}" type="presParOf" srcId="{D5E87800-5A2F-4AE2-ACFF-CD9269F5472D}" destId="{28D6DF0E-17FA-4B29-B3D1-7552C043626A}" srcOrd="1" destOrd="0" presId="urn:microsoft.com/office/officeart/2005/8/layout/equation2"/>
    <dgm:cxn modelId="{E859D6DC-70EF-4664-8AE5-6D835205BFA8}" type="presParOf" srcId="{28D6DF0E-17FA-4B29-B3D1-7552C043626A}" destId="{007DA9F1-17B3-4308-8BF6-47103B2EE8C5}" srcOrd="0" destOrd="0" presId="urn:microsoft.com/office/officeart/2005/8/layout/equation2"/>
    <dgm:cxn modelId="{CC0F7061-E4D2-4848-9C21-2CF9E696B009}" type="presParOf" srcId="{D5E87800-5A2F-4AE2-ACFF-CD9269F5472D}" destId="{0E83C470-F100-4870-B263-618612750CC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2A6A1C-4773-4AEB-996F-4E0CECC9153A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8F6176D2-9D40-4638-86C6-751D84676525}">
      <dgm:prSet phldrT="[Text]" custT="1"/>
      <dgm:spPr>
        <a:xfrm>
          <a:off x="8552601" y="1395409"/>
          <a:ext cx="1958753" cy="1852618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b="1" dirty="0" smtClean="0"/>
            <a:t>Insufficient basic digital skills among the population</a:t>
          </a:r>
          <a:endParaRPr lang="en-GB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8051D4-1260-4897-BC11-04D2386606AC}" type="parTrans" cxnId="{1F503172-3FD0-4957-9D81-8EAB90413E59}">
      <dgm:prSet/>
      <dgm:spPr/>
      <dgm:t>
        <a:bodyPr/>
        <a:lstStyle/>
        <a:p>
          <a:endParaRPr lang="en-GB"/>
        </a:p>
      </dgm:t>
    </dgm:pt>
    <dgm:pt modelId="{66F3F9F2-48AE-42CE-8C33-F76B236FD23C}" type="sibTrans" cxnId="{1F503172-3FD0-4957-9D81-8EAB90413E59}">
      <dgm:prSet/>
      <dgm:spPr/>
      <dgm:t>
        <a:bodyPr/>
        <a:lstStyle/>
        <a:p>
          <a:endParaRPr lang="en-GB"/>
        </a:p>
      </dgm:t>
    </dgm:pt>
    <dgm:pt modelId="{664DC7CF-66F6-45BC-B50E-E77E01BE3C9F}">
      <dgm:prSet phldrT="[Text]" custT="1"/>
      <dgm:spPr>
        <a:xfrm>
          <a:off x="2853697" y="1504038"/>
          <a:ext cx="1635360" cy="1635360"/>
        </a:xfrm>
        <a:prstGeom prst="ellipse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750" b="1" dirty="0" smtClean="0"/>
            <a:t>Digital skills beyond elementary level </a:t>
          </a:r>
          <a:r>
            <a:rPr lang="en-GB" sz="1750" b="1" dirty="0" err="1" smtClean="0"/>
            <a:t>i</a:t>
          </a:r>
          <a:r>
            <a:rPr lang="ro-RO" sz="1750" b="1" dirty="0" smtClean="0"/>
            <a:t>n Rom</a:t>
          </a:r>
          <a:r>
            <a:rPr lang="en-GB" sz="1750" b="1" dirty="0" smtClean="0"/>
            <a:t>a</a:t>
          </a:r>
          <a:r>
            <a:rPr lang="ro-RO" sz="1750" b="1" dirty="0" smtClean="0"/>
            <a:t>nia: </a:t>
          </a:r>
          <a:r>
            <a:rPr lang="ro-RO" sz="1750" b="1" dirty="0" smtClean="0">
              <a:solidFill>
                <a:schemeClr val="accent2">
                  <a:lumMod val="50000"/>
                </a:schemeClr>
              </a:solidFill>
            </a:rPr>
            <a:t>9% </a:t>
          </a:r>
          <a:r>
            <a:rPr lang="ro-RO" sz="1750" b="1" dirty="0" smtClean="0">
              <a:solidFill>
                <a:srgbClr val="FFC000"/>
              </a:solidFill>
            </a:rPr>
            <a:t>(</a:t>
          </a:r>
          <a:r>
            <a:rPr lang="en-GB" sz="1750" b="1" dirty="0" smtClean="0">
              <a:solidFill>
                <a:srgbClr val="FFC000"/>
              </a:solidFill>
            </a:rPr>
            <a:t>compared to </a:t>
          </a:r>
          <a:r>
            <a:rPr lang="ro-RO" sz="1750" b="1" dirty="0" smtClean="0">
              <a:solidFill>
                <a:srgbClr val="FFC000"/>
              </a:solidFill>
            </a:rPr>
            <a:t>26% - UE</a:t>
          </a:r>
          <a:r>
            <a:rPr lang="en-GB" sz="1750" b="1" dirty="0" smtClean="0">
              <a:solidFill>
                <a:srgbClr val="FFC000"/>
              </a:solidFill>
            </a:rPr>
            <a:t> average</a:t>
          </a:r>
          <a:r>
            <a:rPr lang="ro-RO" sz="1750" b="1" dirty="0" smtClean="0">
              <a:solidFill>
                <a:srgbClr val="FFC000"/>
              </a:solidFill>
            </a:rPr>
            <a:t>). </a:t>
          </a:r>
          <a:endParaRPr lang="en-GB" sz="1750" b="1" dirty="0">
            <a:solidFill>
              <a:srgbClr val="FFC000"/>
            </a:solidFill>
            <a:latin typeface="Calibri"/>
            <a:ea typeface="+mn-ea"/>
            <a:cs typeface="+mn-cs"/>
          </a:endParaRPr>
        </a:p>
      </dgm:t>
    </dgm:pt>
    <dgm:pt modelId="{6BBA2695-14D1-4B60-A1EE-64217D8BBCDF}" type="parTrans" cxnId="{A5EE6EFD-E553-4D23-9070-9C5F8D21A529}">
      <dgm:prSet/>
      <dgm:spPr/>
      <dgm:t>
        <a:bodyPr/>
        <a:lstStyle/>
        <a:p>
          <a:endParaRPr lang="en-GB"/>
        </a:p>
      </dgm:t>
    </dgm:pt>
    <dgm:pt modelId="{59FD9700-EA29-49DB-8835-9CC4E2EAF64F}" type="sibTrans" cxnId="{A5EE6EFD-E553-4D23-9070-9C5F8D21A529}">
      <dgm:prSet custT="1"/>
      <dgm:spPr>
        <a:xfrm>
          <a:off x="4621849" y="1847464"/>
          <a:ext cx="948509" cy="948509"/>
        </a:xfrm>
        <a:prstGeom prst="mathPlus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513BE3-8398-42AF-A27E-0E0DF5AC1EB9}">
      <dgm:prSet phldrT="[Text]" custT="1"/>
      <dgm:spPr>
        <a:xfrm>
          <a:off x="5703149" y="1504038"/>
          <a:ext cx="1635360" cy="1635360"/>
        </a:xfrm>
        <a:prstGeom prst="ellipse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750" b="1" dirty="0" smtClean="0"/>
            <a:t>Basic skills for creating digital content </a:t>
          </a:r>
          <a:r>
            <a:rPr lang="en-GB" sz="1750" b="1" dirty="0" err="1" smtClean="0"/>
            <a:t>i</a:t>
          </a:r>
          <a:r>
            <a:rPr lang="ro-RO" sz="1750" b="1" dirty="0" smtClean="0"/>
            <a:t>n Rom</a:t>
          </a:r>
          <a:r>
            <a:rPr lang="en-GB" sz="1750" b="1" dirty="0" smtClean="0"/>
            <a:t>a</a:t>
          </a:r>
          <a:r>
            <a:rPr lang="ro-RO" sz="1750" b="1" dirty="0" smtClean="0"/>
            <a:t>nia: </a:t>
          </a:r>
          <a:r>
            <a:rPr lang="ro-RO" sz="1750" b="1" dirty="0" smtClean="0">
              <a:solidFill>
                <a:schemeClr val="accent2">
                  <a:lumMod val="50000"/>
                </a:schemeClr>
              </a:solidFill>
            </a:rPr>
            <a:t>41%</a:t>
          </a:r>
          <a:r>
            <a:rPr lang="ro-RO" sz="1750" b="1" dirty="0" smtClean="0"/>
            <a:t> </a:t>
          </a:r>
          <a:r>
            <a:rPr lang="ro-RO" sz="1750" b="1" dirty="0" smtClean="0">
              <a:solidFill>
                <a:srgbClr val="FFC000"/>
              </a:solidFill>
            </a:rPr>
            <a:t>(</a:t>
          </a:r>
          <a:r>
            <a:rPr lang="en-GB" sz="1750" b="1" dirty="0" smtClean="0">
              <a:solidFill>
                <a:srgbClr val="FFC000"/>
              </a:solidFill>
            </a:rPr>
            <a:t>compared to </a:t>
          </a:r>
          <a:r>
            <a:rPr lang="ro-RO" sz="1750" b="1" dirty="0" smtClean="0">
              <a:solidFill>
                <a:srgbClr val="FFC000"/>
              </a:solidFill>
            </a:rPr>
            <a:t>66% - UE</a:t>
          </a:r>
          <a:r>
            <a:rPr lang="en-GB" sz="1750" b="1" dirty="0" smtClean="0">
              <a:solidFill>
                <a:srgbClr val="FFC000"/>
              </a:solidFill>
            </a:rPr>
            <a:t> average</a:t>
          </a:r>
          <a:r>
            <a:rPr lang="ro-RO" sz="1750" b="1" dirty="0" smtClean="0">
              <a:solidFill>
                <a:srgbClr val="FFC000"/>
              </a:solidFill>
            </a:rPr>
            <a:t>)</a:t>
          </a:r>
          <a:endParaRPr lang="en-GB" sz="1750" b="1" dirty="0">
            <a:solidFill>
              <a:srgbClr val="FFC000"/>
            </a:solidFill>
            <a:latin typeface="Calibri"/>
            <a:ea typeface="+mn-ea"/>
            <a:cs typeface="+mn-cs"/>
          </a:endParaRPr>
        </a:p>
      </dgm:t>
    </dgm:pt>
    <dgm:pt modelId="{CF7466A5-E6E5-4782-9C02-894CDD338565}" type="sibTrans" cxnId="{72EAB2B3-C6FD-4A79-B33C-EF17261B0A75}">
      <dgm:prSet custT="1"/>
      <dgm:spPr>
        <a:xfrm>
          <a:off x="7471301" y="1847464"/>
          <a:ext cx="948509" cy="948509"/>
        </a:xfrm>
        <a:prstGeom prst="mathEqual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B77B0FC-8996-44EF-8AF9-85B49D414E81}" type="parTrans" cxnId="{72EAB2B3-C6FD-4A79-B33C-EF17261B0A75}">
      <dgm:prSet/>
      <dgm:spPr/>
      <dgm:t>
        <a:bodyPr/>
        <a:lstStyle/>
        <a:p>
          <a:endParaRPr lang="en-GB"/>
        </a:p>
      </dgm:t>
    </dgm:pt>
    <dgm:pt modelId="{EDB0ABAA-22AF-4296-8ED3-5C48B74EDE56}">
      <dgm:prSet phldrT="[Text]" custT="1"/>
      <dgm:spPr>
        <a:xfrm>
          <a:off x="4244" y="1504038"/>
          <a:ext cx="1635360" cy="163536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 smtClean="0"/>
            <a:t>Basic digital skills </a:t>
          </a:r>
          <a:r>
            <a:rPr lang="en-GB" sz="1800" b="1" dirty="0" err="1" smtClean="0"/>
            <a:t>i</a:t>
          </a:r>
          <a:r>
            <a:rPr lang="ro-RO" sz="1800" b="1" dirty="0" smtClean="0"/>
            <a:t>n Rom</a:t>
          </a:r>
          <a:r>
            <a:rPr lang="en-GB" sz="1800" b="1" dirty="0" smtClean="0"/>
            <a:t>a</a:t>
          </a:r>
          <a:r>
            <a:rPr lang="ro-RO" sz="1800" b="1" dirty="0" smtClean="0"/>
            <a:t>nia: </a:t>
          </a:r>
          <a:r>
            <a:rPr lang="ro-RO" sz="1800" b="1" dirty="0" smtClean="0">
              <a:solidFill>
                <a:schemeClr val="accent2">
                  <a:lumMod val="50000"/>
                </a:schemeClr>
              </a:solidFill>
            </a:rPr>
            <a:t>28%</a:t>
          </a:r>
          <a:r>
            <a:rPr lang="ro-RO" sz="1800" b="1" dirty="0" smtClean="0"/>
            <a:t> </a:t>
          </a:r>
          <a:r>
            <a:rPr lang="ro-RO" sz="1800" b="1" dirty="0" smtClean="0">
              <a:solidFill>
                <a:srgbClr val="FFC000"/>
              </a:solidFill>
            </a:rPr>
            <a:t>(</a:t>
          </a:r>
          <a:r>
            <a:rPr lang="en-GB" sz="1800" b="1" dirty="0" smtClean="0">
              <a:solidFill>
                <a:srgbClr val="FFC000"/>
              </a:solidFill>
            </a:rPr>
            <a:t>compared to</a:t>
          </a:r>
          <a:r>
            <a:rPr lang="ro-RO" sz="1800" b="1" dirty="0" smtClean="0">
              <a:solidFill>
                <a:srgbClr val="FFC000"/>
              </a:solidFill>
            </a:rPr>
            <a:t> 54% - UE</a:t>
          </a:r>
          <a:r>
            <a:rPr lang="en-GB" sz="1800" b="1" dirty="0" smtClean="0">
              <a:solidFill>
                <a:srgbClr val="FFC000"/>
              </a:solidFill>
            </a:rPr>
            <a:t> average</a:t>
          </a:r>
          <a:r>
            <a:rPr lang="ro-RO" sz="1800" b="1" dirty="0" smtClean="0">
              <a:solidFill>
                <a:srgbClr val="FFC000"/>
              </a:solidFill>
            </a:rPr>
            <a:t>)  </a:t>
          </a:r>
          <a:endParaRPr lang="en-GB" sz="1800" b="1" dirty="0">
            <a:solidFill>
              <a:srgbClr val="FFC000"/>
            </a:solidFill>
            <a:latin typeface="Calibri"/>
            <a:ea typeface="+mn-ea"/>
            <a:cs typeface="+mn-cs"/>
          </a:endParaRPr>
        </a:p>
      </dgm:t>
    </dgm:pt>
    <dgm:pt modelId="{446E2446-6159-4091-AF1D-244A4EF6BE0C}" type="sibTrans" cxnId="{81EFC091-7CA2-488A-A7A8-A3FCE6D78E21}">
      <dgm:prSet custT="1"/>
      <dgm:spPr>
        <a:xfrm>
          <a:off x="1772396" y="1847464"/>
          <a:ext cx="948509" cy="948509"/>
        </a:xfrm>
        <a:prstGeom prst="mathPlus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925378-85EA-4F0F-BCF5-F4A44C102484}" type="parTrans" cxnId="{81EFC091-7CA2-488A-A7A8-A3FCE6D78E21}">
      <dgm:prSet/>
      <dgm:spPr/>
      <dgm:t>
        <a:bodyPr/>
        <a:lstStyle/>
        <a:p>
          <a:endParaRPr lang="en-GB"/>
        </a:p>
      </dgm:t>
    </dgm:pt>
    <dgm:pt modelId="{C6F081FD-3C73-4FE0-9500-6B54BEFBDCCB}" type="pres">
      <dgm:prSet presAssocID="{732A6A1C-4773-4AEB-996F-4E0CECC9153A}" presName="linearFlow" presStyleCnt="0">
        <dgm:presLayoutVars>
          <dgm:dir/>
          <dgm:resizeHandles val="exact"/>
        </dgm:presLayoutVars>
      </dgm:prSet>
      <dgm:spPr/>
    </dgm:pt>
    <dgm:pt modelId="{6310989A-5C13-4593-BF91-FE9E0B1AD4BD}" type="pres">
      <dgm:prSet presAssocID="{EDB0ABAA-22AF-4296-8ED3-5C48B74EDE56}" presName="node" presStyleLbl="node1" presStyleIdx="0" presStyleCnt="4" custScaleX="153146" custScaleY="1526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7AC8FD-FB76-496D-99ED-60D2254D6E7D}" type="pres">
      <dgm:prSet presAssocID="{446E2446-6159-4091-AF1D-244A4EF6BE0C}" presName="spacerL" presStyleCnt="0"/>
      <dgm:spPr/>
    </dgm:pt>
    <dgm:pt modelId="{B12C9128-B4C4-4393-A866-108303501DAB}" type="pres">
      <dgm:prSet presAssocID="{446E2446-6159-4091-AF1D-244A4EF6BE0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F0B51961-C4EF-4C66-95A7-98D6D463114E}" type="pres">
      <dgm:prSet presAssocID="{446E2446-6159-4091-AF1D-244A4EF6BE0C}" presName="spacerR" presStyleCnt="0"/>
      <dgm:spPr/>
    </dgm:pt>
    <dgm:pt modelId="{28582B08-0425-4367-8F92-49D4A7F48467}" type="pres">
      <dgm:prSet presAssocID="{664DC7CF-66F6-45BC-B50E-E77E01BE3C9F}" presName="node" presStyleLbl="node1" presStyleIdx="1" presStyleCnt="4" custScaleX="161274" custScaleY="1653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B8CE29-74F4-4DF4-9306-F12471AC0521}" type="pres">
      <dgm:prSet presAssocID="{59FD9700-EA29-49DB-8835-9CC4E2EAF64F}" presName="spacerL" presStyleCnt="0"/>
      <dgm:spPr/>
    </dgm:pt>
    <dgm:pt modelId="{1468FE9E-955E-4DCE-B90D-6E6AB4F3047A}" type="pres">
      <dgm:prSet presAssocID="{59FD9700-EA29-49DB-8835-9CC4E2EAF64F}" presName="sibTrans" presStyleLbl="sibTrans2D1" presStyleIdx="1" presStyleCnt="3" custLinFactNeighborX="25916" custLinFactNeighborY="1209"/>
      <dgm:spPr/>
      <dgm:t>
        <a:bodyPr/>
        <a:lstStyle/>
        <a:p>
          <a:endParaRPr lang="en-GB"/>
        </a:p>
      </dgm:t>
    </dgm:pt>
    <dgm:pt modelId="{390FC6BC-8998-4E46-8B15-1CA2A874EF42}" type="pres">
      <dgm:prSet presAssocID="{59FD9700-EA29-49DB-8835-9CC4E2EAF64F}" presName="spacerR" presStyleCnt="0"/>
      <dgm:spPr/>
    </dgm:pt>
    <dgm:pt modelId="{CEB3EC45-2DD3-47C0-9CDC-0C43B0DC1709}" type="pres">
      <dgm:prSet presAssocID="{17513BE3-8398-42AF-A27E-0E0DF5AC1EB9}" presName="node" presStyleLbl="node1" presStyleIdx="2" presStyleCnt="4" custScaleX="165330" custScaleY="1637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7C9314-DFFB-4E47-8F9C-42CB8FA762CC}" type="pres">
      <dgm:prSet presAssocID="{CF7466A5-E6E5-4782-9C02-894CDD338565}" presName="spacerL" presStyleCnt="0"/>
      <dgm:spPr/>
    </dgm:pt>
    <dgm:pt modelId="{7961FB7A-EBDA-44B7-B22E-12477EC80D89}" type="pres">
      <dgm:prSet presAssocID="{CF7466A5-E6E5-4782-9C02-894CDD338565}" presName="sibTrans" presStyleLbl="sibTrans2D1" presStyleIdx="2" presStyleCnt="3"/>
      <dgm:spPr/>
      <dgm:t>
        <a:bodyPr/>
        <a:lstStyle/>
        <a:p>
          <a:endParaRPr lang="en-GB"/>
        </a:p>
      </dgm:t>
    </dgm:pt>
    <dgm:pt modelId="{2183847D-25E8-42FD-9F43-762C2A7C97C0}" type="pres">
      <dgm:prSet presAssocID="{CF7466A5-E6E5-4782-9C02-894CDD338565}" presName="spacerR" presStyleCnt="0"/>
      <dgm:spPr/>
    </dgm:pt>
    <dgm:pt modelId="{F0A591E5-7069-48DA-888E-F2C6AB12D40B}" type="pres">
      <dgm:prSet presAssocID="{8F6176D2-9D40-4638-86C6-751D84676525}" presName="node" presStyleLbl="node1" presStyleIdx="3" presStyleCnt="4" custScaleX="144966" custScaleY="1183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687B39-DB99-4231-BBDE-4D0A224652B0}" type="presOf" srcId="{EDB0ABAA-22AF-4296-8ED3-5C48B74EDE56}" destId="{6310989A-5C13-4593-BF91-FE9E0B1AD4BD}" srcOrd="0" destOrd="0" presId="urn:microsoft.com/office/officeart/2005/8/layout/equation1"/>
    <dgm:cxn modelId="{1F503172-3FD0-4957-9D81-8EAB90413E59}" srcId="{732A6A1C-4773-4AEB-996F-4E0CECC9153A}" destId="{8F6176D2-9D40-4638-86C6-751D84676525}" srcOrd="3" destOrd="0" parTransId="{4C8051D4-1260-4897-BC11-04D2386606AC}" sibTransId="{66F3F9F2-48AE-42CE-8C33-F76B236FD23C}"/>
    <dgm:cxn modelId="{5054463E-6E98-45C3-9ECD-1380E5FB8845}" type="presOf" srcId="{CF7466A5-E6E5-4782-9C02-894CDD338565}" destId="{7961FB7A-EBDA-44B7-B22E-12477EC80D89}" srcOrd="0" destOrd="0" presId="urn:microsoft.com/office/officeart/2005/8/layout/equation1"/>
    <dgm:cxn modelId="{A5EE6EFD-E553-4D23-9070-9C5F8D21A529}" srcId="{732A6A1C-4773-4AEB-996F-4E0CECC9153A}" destId="{664DC7CF-66F6-45BC-B50E-E77E01BE3C9F}" srcOrd="1" destOrd="0" parTransId="{6BBA2695-14D1-4B60-A1EE-64217D8BBCDF}" sibTransId="{59FD9700-EA29-49DB-8835-9CC4E2EAF64F}"/>
    <dgm:cxn modelId="{AE60A005-A930-4793-8F41-BB2A4DCB09C8}" type="presOf" srcId="{664DC7CF-66F6-45BC-B50E-E77E01BE3C9F}" destId="{28582B08-0425-4367-8F92-49D4A7F48467}" srcOrd="0" destOrd="0" presId="urn:microsoft.com/office/officeart/2005/8/layout/equation1"/>
    <dgm:cxn modelId="{72EAB2B3-C6FD-4A79-B33C-EF17261B0A75}" srcId="{732A6A1C-4773-4AEB-996F-4E0CECC9153A}" destId="{17513BE3-8398-42AF-A27E-0E0DF5AC1EB9}" srcOrd="2" destOrd="0" parTransId="{AB77B0FC-8996-44EF-8AF9-85B49D414E81}" sibTransId="{CF7466A5-E6E5-4782-9C02-894CDD338565}"/>
    <dgm:cxn modelId="{D263B986-4A07-43C1-B92D-1D99EE747B07}" type="presOf" srcId="{446E2446-6159-4091-AF1D-244A4EF6BE0C}" destId="{B12C9128-B4C4-4393-A866-108303501DAB}" srcOrd="0" destOrd="0" presId="urn:microsoft.com/office/officeart/2005/8/layout/equation1"/>
    <dgm:cxn modelId="{92DBEE6D-0966-40F6-A8DE-B077BE98DE46}" type="presOf" srcId="{17513BE3-8398-42AF-A27E-0E0DF5AC1EB9}" destId="{CEB3EC45-2DD3-47C0-9CDC-0C43B0DC1709}" srcOrd="0" destOrd="0" presId="urn:microsoft.com/office/officeart/2005/8/layout/equation1"/>
    <dgm:cxn modelId="{81EFC091-7CA2-488A-A7A8-A3FCE6D78E21}" srcId="{732A6A1C-4773-4AEB-996F-4E0CECC9153A}" destId="{EDB0ABAA-22AF-4296-8ED3-5C48B74EDE56}" srcOrd="0" destOrd="0" parTransId="{9E925378-85EA-4F0F-BCF5-F4A44C102484}" sibTransId="{446E2446-6159-4091-AF1D-244A4EF6BE0C}"/>
    <dgm:cxn modelId="{776DB1B1-0D8B-4326-98D2-C044D8B9CBE0}" type="presOf" srcId="{732A6A1C-4773-4AEB-996F-4E0CECC9153A}" destId="{C6F081FD-3C73-4FE0-9500-6B54BEFBDCCB}" srcOrd="0" destOrd="0" presId="urn:microsoft.com/office/officeart/2005/8/layout/equation1"/>
    <dgm:cxn modelId="{1EEE0A79-391A-4A90-B5B5-D448C7DB1130}" type="presOf" srcId="{59FD9700-EA29-49DB-8835-9CC4E2EAF64F}" destId="{1468FE9E-955E-4DCE-B90D-6E6AB4F3047A}" srcOrd="0" destOrd="0" presId="urn:microsoft.com/office/officeart/2005/8/layout/equation1"/>
    <dgm:cxn modelId="{89BCC5DC-35E7-44CB-A577-1DA402C2E30E}" type="presOf" srcId="{8F6176D2-9D40-4638-86C6-751D84676525}" destId="{F0A591E5-7069-48DA-888E-F2C6AB12D40B}" srcOrd="0" destOrd="0" presId="urn:microsoft.com/office/officeart/2005/8/layout/equation1"/>
    <dgm:cxn modelId="{544738CA-280C-4F5E-B9AE-5EB0059B529C}" type="presParOf" srcId="{C6F081FD-3C73-4FE0-9500-6B54BEFBDCCB}" destId="{6310989A-5C13-4593-BF91-FE9E0B1AD4BD}" srcOrd="0" destOrd="0" presId="urn:microsoft.com/office/officeart/2005/8/layout/equation1"/>
    <dgm:cxn modelId="{210203AE-D114-42AA-B6E1-4A4DF6B5B283}" type="presParOf" srcId="{C6F081FD-3C73-4FE0-9500-6B54BEFBDCCB}" destId="{9B7AC8FD-FB76-496D-99ED-60D2254D6E7D}" srcOrd="1" destOrd="0" presId="urn:microsoft.com/office/officeart/2005/8/layout/equation1"/>
    <dgm:cxn modelId="{B10243AC-B30C-4F9D-8478-05A4F812CC96}" type="presParOf" srcId="{C6F081FD-3C73-4FE0-9500-6B54BEFBDCCB}" destId="{B12C9128-B4C4-4393-A866-108303501DAB}" srcOrd="2" destOrd="0" presId="urn:microsoft.com/office/officeart/2005/8/layout/equation1"/>
    <dgm:cxn modelId="{0D25F7F1-2C00-4552-B60A-DD9876FD8CC8}" type="presParOf" srcId="{C6F081FD-3C73-4FE0-9500-6B54BEFBDCCB}" destId="{F0B51961-C4EF-4C66-95A7-98D6D463114E}" srcOrd="3" destOrd="0" presId="urn:microsoft.com/office/officeart/2005/8/layout/equation1"/>
    <dgm:cxn modelId="{5939AC9E-2F52-4275-852D-8EDC46C6C415}" type="presParOf" srcId="{C6F081FD-3C73-4FE0-9500-6B54BEFBDCCB}" destId="{28582B08-0425-4367-8F92-49D4A7F48467}" srcOrd="4" destOrd="0" presId="urn:microsoft.com/office/officeart/2005/8/layout/equation1"/>
    <dgm:cxn modelId="{8F485EFD-C87C-4C34-8440-AF81942A9A06}" type="presParOf" srcId="{C6F081FD-3C73-4FE0-9500-6B54BEFBDCCB}" destId="{2CB8CE29-74F4-4DF4-9306-F12471AC0521}" srcOrd="5" destOrd="0" presId="urn:microsoft.com/office/officeart/2005/8/layout/equation1"/>
    <dgm:cxn modelId="{63056267-37C8-4B04-B881-6DA9E94E84D4}" type="presParOf" srcId="{C6F081FD-3C73-4FE0-9500-6B54BEFBDCCB}" destId="{1468FE9E-955E-4DCE-B90D-6E6AB4F3047A}" srcOrd="6" destOrd="0" presId="urn:microsoft.com/office/officeart/2005/8/layout/equation1"/>
    <dgm:cxn modelId="{46FCDF40-C949-4FF7-B47C-A4397A0F44AD}" type="presParOf" srcId="{C6F081FD-3C73-4FE0-9500-6B54BEFBDCCB}" destId="{390FC6BC-8998-4E46-8B15-1CA2A874EF42}" srcOrd="7" destOrd="0" presId="urn:microsoft.com/office/officeart/2005/8/layout/equation1"/>
    <dgm:cxn modelId="{7A1DF3DC-BD0D-431B-B0B5-333D5BE72249}" type="presParOf" srcId="{C6F081FD-3C73-4FE0-9500-6B54BEFBDCCB}" destId="{CEB3EC45-2DD3-47C0-9CDC-0C43B0DC1709}" srcOrd="8" destOrd="0" presId="urn:microsoft.com/office/officeart/2005/8/layout/equation1"/>
    <dgm:cxn modelId="{E02FF7A2-D7B4-427F-8181-863550A44741}" type="presParOf" srcId="{C6F081FD-3C73-4FE0-9500-6B54BEFBDCCB}" destId="{AD7C9314-DFFB-4E47-8F9C-42CB8FA762CC}" srcOrd="9" destOrd="0" presId="urn:microsoft.com/office/officeart/2005/8/layout/equation1"/>
    <dgm:cxn modelId="{6F447330-08A7-419C-8ECA-D33F9A422459}" type="presParOf" srcId="{C6F081FD-3C73-4FE0-9500-6B54BEFBDCCB}" destId="{7961FB7A-EBDA-44B7-B22E-12477EC80D89}" srcOrd="10" destOrd="0" presId="urn:microsoft.com/office/officeart/2005/8/layout/equation1"/>
    <dgm:cxn modelId="{B049D257-5B75-4AB7-8C34-804BE7F12AB7}" type="presParOf" srcId="{C6F081FD-3C73-4FE0-9500-6B54BEFBDCCB}" destId="{2183847D-25E8-42FD-9F43-762C2A7C97C0}" srcOrd="11" destOrd="0" presId="urn:microsoft.com/office/officeart/2005/8/layout/equation1"/>
    <dgm:cxn modelId="{FDE75E70-97FF-49E2-AE52-B6CB7477446A}" type="presParOf" srcId="{C6F081FD-3C73-4FE0-9500-6B54BEFBDCCB}" destId="{F0A591E5-7069-48DA-888E-F2C6AB12D40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168479-1B2C-4D9D-9393-712456A2E2DD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E44DDCA-EEBC-49E7-90A2-9EFD169FC150}">
      <dgm:prSet phldrT="[Text]" custT="1"/>
      <dgm:spPr>
        <a:xfrm>
          <a:off x="4621" y="155215"/>
          <a:ext cx="4040906" cy="40409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800" b="1" dirty="0" smtClean="0"/>
            <a:t>According to the National Institute for Cultural Research and </a:t>
          </a:r>
          <a:r>
            <a:rPr lang="en-US" sz="2800" b="1" dirty="0" smtClean="0"/>
            <a:t>Training (</a:t>
          </a:r>
          <a:r>
            <a:rPr lang="en-US" sz="2800" b="1" dirty="0" err="1" smtClean="0"/>
            <a:t>Culturadata</a:t>
          </a:r>
          <a:r>
            <a:rPr lang="en-US" sz="2800" b="1" dirty="0" smtClean="0"/>
            <a:t>)</a:t>
          </a:r>
          <a:endParaRPr lang="en-GB" sz="2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B5ED45-E666-4B4B-AD8D-9030B8521480}" type="parTrans" cxnId="{3A325F30-2EEE-4A80-8563-BBFF3C03B1F1}">
      <dgm:prSet/>
      <dgm:spPr/>
      <dgm:t>
        <a:bodyPr/>
        <a:lstStyle/>
        <a:p>
          <a:endParaRPr lang="en-GB"/>
        </a:p>
      </dgm:t>
    </dgm:pt>
    <dgm:pt modelId="{B1C925BA-2571-4071-B4AE-F7275FE2B797}" type="sibTrans" cxnId="{3A325F30-2EEE-4A80-8563-BBFF3C03B1F1}">
      <dgm:prSet/>
      <dgm:spPr>
        <a:xfrm>
          <a:off x="4613563" y="1433590"/>
          <a:ext cx="1285008" cy="1503217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260A23-23A0-487F-AB31-E2627818EEB8}">
      <dgm:prSet custT="1"/>
      <dgm:spPr>
        <a:xfrm>
          <a:off x="6470072" y="155215"/>
          <a:ext cx="4040906" cy="4040906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200" b="1" dirty="0" smtClean="0"/>
            <a:t>The digital environment can be useful </a:t>
          </a:r>
          <a:r>
            <a:rPr lang="en-US" sz="2200" b="1" dirty="0" smtClean="0">
              <a:solidFill>
                <a:srgbClr val="FFC000"/>
              </a:solidFill>
            </a:rPr>
            <a:t>in all aspects of cultural heritage </a:t>
          </a:r>
          <a:r>
            <a:rPr lang="en-US" sz="2200" b="1" dirty="0" smtClean="0"/>
            <a:t>(promotion, valorization, exploitation, interpretation).</a:t>
          </a:r>
          <a:endParaRPr lang="en-GB" sz="2200" b="1" i="0" dirty="0">
            <a:solidFill>
              <a:srgbClr val="FFC000"/>
            </a:solidFill>
            <a:latin typeface="Calibri"/>
            <a:ea typeface="+mn-ea"/>
            <a:cs typeface="+mn-cs"/>
          </a:endParaRPr>
        </a:p>
      </dgm:t>
    </dgm:pt>
    <dgm:pt modelId="{1D65A12B-8E87-426A-9705-69E206405C70}" type="parTrans" cxnId="{3EA52F5B-34D4-413D-8282-B053F3DDE28F}">
      <dgm:prSet/>
      <dgm:spPr/>
      <dgm:t>
        <a:bodyPr/>
        <a:lstStyle/>
        <a:p>
          <a:endParaRPr lang="en-GB"/>
        </a:p>
      </dgm:t>
    </dgm:pt>
    <dgm:pt modelId="{6CCD36A1-9923-4154-B512-685FAFC7BB93}" type="sibTrans" cxnId="{3EA52F5B-34D4-413D-8282-B053F3DDE28F}">
      <dgm:prSet/>
      <dgm:spPr/>
      <dgm:t>
        <a:bodyPr/>
        <a:lstStyle/>
        <a:p>
          <a:endParaRPr lang="en-GB"/>
        </a:p>
      </dgm:t>
    </dgm:pt>
    <dgm:pt modelId="{D5E87800-5A2F-4AE2-ACFF-CD9269F5472D}" type="pres">
      <dgm:prSet presAssocID="{20168479-1B2C-4D9D-9393-712456A2E2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505B75-35CE-4B4C-9551-A9033D9CC646}" type="pres">
      <dgm:prSet presAssocID="{20168479-1B2C-4D9D-9393-712456A2E2DD}" presName="vNodes" presStyleCnt="0"/>
      <dgm:spPr/>
    </dgm:pt>
    <dgm:pt modelId="{BC97C7B3-CE1E-406A-93A0-4CDA286A4CAB}" type="pres">
      <dgm:prSet presAssocID="{2E44DDCA-EEBC-49E7-90A2-9EFD169FC15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6DF0E-17FA-4B29-B3D1-7552C043626A}" type="pres">
      <dgm:prSet presAssocID="{20168479-1B2C-4D9D-9393-712456A2E2DD}" presName="sibTransLast" presStyleLbl="sibTrans2D1" presStyleIdx="0" presStyleCnt="1" custLinFactNeighborX="-2965" custLinFactNeighborY="634"/>
      <dgm:spPr/>
      <dgm:t>
        <a:bodyPr/>
        <a:lstStyle/>
        <a:p>
          <a:endParaRPr lang="en-GB"/>
        </a:p>
      </dgm:t>
    </dgm:pt>
    <dgm:pt modelId="{007DA9F1-17B3-4308-8BF6-47103B2EE8C5}" type="pres">
      <dgm:prSet presAssocID="{20168479-1B2C-4D9D-9393-712456A2E2DD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0E83C470-F100-4870-B263-618612750CCB}" type="pres">
      <dgm:prSet presAssocID="{20168479-1B2C-4D9D-9393-712456A2E2DD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A52F5B-34D4-413D-8282-B053F3DDE28F}" srcId="{20168479-1B2C-4D9D-9393-712456A2E2DD}" destId="{77260A23-23A0-487F-AB31-E2627818EEB8}" srcOrd="1" destOrd="0" parTransId="{1D65A12B-8E87-426A-9705-69E206405C70}" sibTransId="{6CCD36A1-9923-4154-B512-685FAFC7BB93}"/>
    <dgm:cxn modelId="{78485CCF-8E04-4628-B6A5-0562917C154A}" type="presOf" srcId="{77260A23-23A0-487F-AB31-E2627818EEB8}" destId="{0E83C470-F100-4870-B263-618612750CCB}" srcOrd="0" destOrd="0" presId="urn:microsoft.com/office/officeart/2005/8/layout/equation2"/>
    <dgm:cxn modelId="{AADA415D-B636-4A06-882D-DBEA829BFF30}" type="presOf" srcId="{2E44DDCA-EEBC-49E7-90A2-9EFD169FC150}" destId="{BC97C7B3-CE1E-406A-93A0-4CDA286A4CAB}" srcOrd="0" destOrd="0" presId="urn:microsoft.com/office/officeart/2005/8/layout/equation2"/>
    <dgm:cxn modelId="{13A8DFA5-AA02-47D8-9415-624F40E5F806}" type="presOf" srcId="{B1C925BA-2571-4071-B4AE-F7275FE2B797}" destId="{28D6DF0E-17FA-4B29-B3D1-7552C043626A}" srcOrd="0" destOrd="0" presId="urn:microsoft.com/office/officeart/2005/8/layout/equation2"/>
    <dgm:cxn modelId="{3A325F30-2EEE-4A80-8563-BBFF3C03B1F1}" srcId="{20168479-1B2C-4D9D-9393-712456A2E2DD}" destId="{2E44DDCA-EEBC-49E7-90A2-9EFD169FC150}" srcOrd="0" destOrd="0" parTransId="{D9B5ED45-E666-4B4B-AD8D-9030B8521480}" sibTransId="{B1C925BA-2571-4071-B4AE-F7275FE2B797}"/>
    <dgm:cxn modelId="{2EEC5B40-DEC3-4759-B64F-689E892C55DE}" type="presOf" srcId="{20168479-1B2C-4D9D-9393-712456A2E2DD}" destId="{D5E87800-5A2F-4AE2-ACFF-CD9269F5472D}" srcOrd="0" destOrd="0" presId="urn:microsoft.com/office/officeart/2005/8/layout/equation2"/>
    <dgm:cxn modelId="{B3F96C9F-F891-4624-A6A4-6A2FBEEA5370}" type="presOf" srcId="{B1C925BA-2571-4071-B4AE-F7275FE2B797}" destId="{007DA9F1-17B3-4308-8BF6-47103B2EE8C5}" srcOrd="1" destOrd="0" presId="urn:microsoft.com/office/officeart/2005/8/layout/equation2"/>
    <dgm:cxn modelId="{DD6B5F4D-18CF-4717-9CD4-009335E17246}" type="presParOf" srcId="{D5E87800-5A2F-4AE2-ACFF-CD9269F5472D}" destId="{DD505B75-35CE-4B4C-9551-A9033D9CC646}" srcOrd="0" destOrd="0" presId="urn:microsoft.com/office/officeart/2005/8/layout/equation2"/>
    <dgm:cxn modelId="{B2186E59-762F-4C9A-A83F-15C4B27B0A0F}" type="presParOf" srcId="{DD505B75-35CE-4B4C-9551-A9033D9CC646}" destId="{BC97C7B3-CE1E-406A-93A0-4CDA286A4CAB}" srcOrd="0" destOrd="0" presId="urn:microsoft.com/office/officeart/2005/8/layout/equation2"/>
    <dgm:cxn modelId="{0866B0EE-BDB6-4CB2-84BB-4115E40AF0A9}" type="presParOf" srcId="{D5E87800-5A2F-4AE2-ACFF-CD9269F5472D}" destId="{28D6DF0E-17FA-4B29-B3D1-7552C043626A}" srcOrd="1" destOrd="0" presId="urn:microsoft.com/office/officeart/2005/8/layout/equation2"/>
    <dgm:cxn modelId="{E859D6DC-70EF-4664-8AE5-6D835205BFA8}" type="presParOf" srcId="{28D6DF0E-17FA-4B29-B3D1-7552C043626A}" destId="{007DA9F1-17B3-4308-8BF6-47103B2EE8C5}" srcOrd="0" destOrd="0" presId="urn:microsoft.com/office/officeart/2005/8/layout/equation2"/>
    <dgm:cxn modelId="{CC0F7061-E4D2-4848-9C21-2CF9E696B009}" type="presParOf" srcId="{D5E87800-5A2F-4AE2-ACFF-CD9269F5472D}" destId="{0E83C470-F100-4870-B263-618612750CC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48B72-BAEF-48AA-9772-4BA413ABC95A}">
      <dsp:nvSpPr>
        <dsp:cNvPr id="0" name=""/>
        <dsp:cNvSpPr/>
      </dsp:nvSpPr>
      <dsp:spPr>
        <a:xfrm>
          <a:off x="0" y="914987"/>
          <a:ext cx="8541789" cy="39926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8575" cap="rnd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938" tIns="1353820" rIns="66293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Why we chose to research the activities of digitization of cultural heritage?</a:t>
          </a:r>
          <a:endParaRPr lang="en-US" sz="2000" b="1" kern="1200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Conceptual clarifications</a:t>
          </a:r>
          <a:endParaRPr lang="en-US" sz="2000" b="1" kern="1200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Relevant statistics</a:t>
          </a:r>
          <a:endParaRPr lang="en-US" sz="2000" b="1" kern="1200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The importance of digital skills</a:t>
          </a:r>
          <a:endParaRPr lang="en-US" sz="2000" b="1" kern="1200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Advantages and disadvantages of using digital technologies in the field of cultural heritage</a:t>
          </a:r>
          <a:endParaRPr lang="en-US" sz="2000" b="1" kern="1200" dirty="0">
            <a:solidFill>
              <a:schemeClr val="tx1"/>
            </a:solidFill>
            <a:latin typeface="+mn-lt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Calibri" pitchFamily="34" charset="0"/>
            </a:rPr>
            <a:t>Conclusions</a:t>
          </a:r>
          <a:endParaRPr lang="en-US" sz="2000" b="1" kern="1200" dirty="0">
            <a:solidFill>
              <a:schemeClr val="tx1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Calibri" pitchFamily="34" charset="0"/>
          </a:endParaRPr>
        </a:p>
      </dsp:txBody>
      <dsp:txXfrm>
        <a:off x="0" y="914987"/>
        <a:ext cx="8541789" cy="3992625"/>
      </dsp:txXfrm>
    </dsp:sp>
    <dsp:sp modelId="{538B64E5-4BBD-40FD-8B4B-D7E7608A572C}">
      <dsp:nvSpPr>
        <dsp:cNvPr id="0" name=""/>
        <dsp:cNvSpPr/>
      </dsp:nvSpPr>
      <dsp:spPr>
        <a:xfrm>
          <a:off x="427089" y="574016"/>
          <a:ext cx="2921701" cy="1300370"/>
        </a:xfrm>
        <a:prstGeom prst="roundRect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002" tIns="0" rIns="22600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Outline</a:t>
          </a:r>
          <a:endParaRPr lang="en-US" sz="4400" kern="1200" dirty="0"/>
        </a:p>
      </dsp:txBody>
      <dsp:txXfrm>
        <a:off x="490568" y="637495"/>
        <a:ext cx="2794743" cy="1173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1C242-F0E9-45F4-9EA4-6C8FAD5FCAB7}">
      <dsp:nvSpPr>
        <dsp:cNvPr id="0" name=""/>
        <dsp:cNvSpPr/>
      </dsp:nvSpPr>
      <dsp:spPr>
        <a:xfrm>
          <a:off x="0" y="339913"/>
          <a:ext cx="856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B4542-372F-4D16-9832-2F03AFBD98A3}">
      <dsp:nvSpPr>
        <dsp:cNvPr id="0" name=""/>
        <dsp:cNvSpPr/>
      </dsp:nvSpPr>
      <dsp:spPr>
        <a:xfrm>
          <a:off x="428154" y="74233"/>
          <a:ext cx="5994158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565" tIns="0" rIns="22656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Covid-19 has led to an increase in online interactions</a:t>
          </a:r>
          <a:r>
            <a:rPr lang="ro-RO" sz="1800" b="1" kern="1200" dirty="0" smtClean="0"/>
            <a:t>.</a:t>
          </a:r>
          <a:endParaRPr lang="en-US" sz="1800" b="1" kern="1200" dirty="0"/>
        </a:p>
      </dsp:txBody>
      <dsp:txXfrm>
        <a:off x="454093" y="100172"/>
        <a:ext cx="5942280" cy="479482"/>
      </dsp:txXfrm>
    </dsp:sp>
    <dsp:sp modelId="{917E9B15-A3FB-407A-80B4-600F911BCF15}">
      <dsp:nvSpPr>
        <dsp:cNvPr id="0" name=""/>
        <dsp:cNvSpPr/>
      </dsp:nvSpPr>
      <dsp:spPr>
        <a:xfrm>
          <a:off x="0" y="1156393"/>
          <a:ext cx="856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1048000"/>
              <a:satOff val="-6351"/>
              <a:lumOff val="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96258-2761-4B8C-8A53-3B3C13A28186}">
      <dsp:nvSpPr>
        <dsp:cNvPr id="0" name=""/>
        <dsp:cNvSpPr/>
      </dsp:nvSpPr>
      <dsp:spPr>
        <a:xfrm>
          <a:off x="428154" y="890713"/>
          <a:ext cx="5994158" cy="531360"/>
        </a:xfrm>
        <a:prstGeom prst="roundRect">
          <a:avLst/>
        </a:prstGeom>
        <a:gradFill rotWithShape="0">
          <a:gsLst>
            <a:gs pos="0">
              <a:schemeClr val="accent5">
                <a:hueOff val="-1048000"/>
                <a:satOff val="-6351"/>
                <a:lumOff val="784"/>
                <a:alphaOff val="0"/>
                <a:tint val="98000"/>
                <a:lumMod val="100000"/>
              </a:schemeClr>
            </a:gs>
            <a:gs pos="100000">
              <a:schemeClr val="accent5">
                <a:hueOff val="-1048000"/>
                <a:satOff val="-6351"/>
                <a:lumOff val="78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565" tIns="0" rIns="22656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digital skills of young people are higher than those of older people</a:t>
          </a:r>
          <a:r>
            <a:rPr lang="ro-RO" sz="1800" b="1" kern="1200" dirty="0" smtClean="0"/>
            <a:t>.</a:t>
          </a:r>
          <a:endParaRPr lang="en-US" sz="1800" b="1" kern="1200" dirty="0"/>
        </a:p>
      </dsp:txBody>
      <dsp:txXfrm>
        <a:off x="454093" y="916652"/>
        <a:ext cx="5942280" cy="479482"/>
      </dsp:txXfrm>
    </dsp:sp>
    <dsp:sp modelId="{3E80240A-64EC-423A-81B1-E77BB66E43B3}">
      <dsp:nvSpPr>
        <dsp:cNvPr id="0" name=""/>
        <dsp:cNvSpPr/>
      </dsp:nvSpPr>
      <dsp:spPr>
        <a:xfrm>
          <a:off x="0" y="1972873"/>
          <a:ext cx="856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096000"/>
              <a:satOff val="-12702"/>
              <a:lumOff val="15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0540D-B36F-402F-81F9-6DF4364AEB9E}">
      <dsp:nvSpPr>
        <dsp:cNvPr id="0" name=""/>
        <dsp:cNvSpPr/>
      </dsp:nvSpPr>
      <dsp:spPr>
        <a:xfrm>
          <a:off x="428154" y="1707193"/>
          <a:ext cx="5994158" cy="531360"/>
        </a:xfrm>
        <a:prstGeom prst="roundRect">
          <a:avLst/>
        </a:prstGeom>
        <a:gradFill rotWithShape="0">
          <a:gsLst>
            <a:gs pos="0">
              <a:schemeClr val="accent5">
                <a:hueOff val="-2096000"/>
                <a:satOff val="-12702"/>
                <a:lumOff val="1568"/>
                <a:alphaOff val="0"/>
                <a:tint val="98000"/>
                <a:lumMod val="100000"/>
              </a:schemeClr>
            </a:gs>
            <a:gs pos="100000">
              <a:schemeClr val="accent5">
                <a:hueOff val="-2096000"/>
                <a:satOff val="-12702"/>
                <a:lumOff val="156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565" tIns="0" rIns="22656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Internet access in urban areas is higher than in rural areas</a:t>
          </a:r>
          <a:r>
            <a:rPr lang="ro-RO" sz="1800" b="1" kern="1200" dirty="0" smtClean="0"/>
            <a:t>.</a:t>
          </a:r>
          <a:endParaRPr lang="en-US" sz="1800" b="1" kern="1200" dirty="0"/>
        </a:p>
      </dsp:txBody>
      <dsp:txXfrm>
        <a:off x="454093" y="1733132"/>
        <a:ext cx="5942280" cy="479482"/>
      </dsp:txXfrm>
    </dsp:sp>
    <dsp:sp modelId="{A1DDA3DF-41A1-4024-B303-D79FA116B23B}">
      <dsp:nvSpPr>
        <dsp:cNvPr id="0" name=""/>
        <dsp:cNvSpPr/>
      </dsp:nvSpPr>
      <dsp:spPr>
        <a:xfrm>
          <a:off x="0" y="2789353"/>
          <a:ext cx="856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3144000"/>
              <a:satOff val="-19053"/>
              <a:lumOff val="2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BE4FD-8EEF-43CA-8985-B4FEAE57F551}">
      <dsp:nvSpPr>
        <dsp:cNvPr id="0" name=""/>
        <dsp:cNvSpPr/>
      </dsp:nvSpPr>
      <dsp:spPr>
        <a:xfrm>
          <a:off x="428154" y="2523673"/>
          <a:ext cx="5994158" cy="531360"/>
        </a:xfrm>
        <a:prstGeom prst="roundRect">
          <a:avLst/>
        </a:prstGeom>
        <a:gradFill rotWithShape="0">
          <a:gsLst>
            <a:gs pos="0">
              <a:schemeClr val="accent5">
                <a:hueOff val="-3144000"/>
                <a:satOff val="-19053"/>
                <a:lumOff val="2352"/>
                <a:alphaOff val="0"/>
                <a:tint val="98000"/>
                <a:lumMod val="100000"/>
              </a:schemeClr>
            </a:gs>
            <a:gs pos="100000">
              <a:schemeClr val="accent5">
                <a:hueOff val="-3144000"/>
                <a:satOff val="-19053"/>
                <a:lumOff val="235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565" tIns="0" rIns="22656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People who have access to Internet and digital technologies do not automatically develop digital skills</a:t>
          </a:r>
          <a:r>
            <a:rPr lang="ro-RO" sz="1800" b="1" kern="1200" dirty="0" smtClean="0"/>
            <a:t>.</a:t>
          </a:r>
          <a:endParaRPr lang="en-US" sz="1800" b="1" kern="1200" dirty="0"/>
        </a:p>
      </dsp:txBody>
      <dsp:txXfrm>
        <a:off x="454093" y="2549612"/>
        <a:ext cx="5942280" cy="479482"/>
      </dsp:txXfrm>
    </dsp:sp>
    <dsp:sp modelId="{56BB201A-ADD7-42F6-B7E1-C8825F04F44F}">
      <dsp:nvSpPr>
        <dsp:cNvPr id="0" name=""/>
        <dsp:cNvSpPr/>
      </dsp:nvSpPr>
      <dsp:spPr>
        <a:xfrm>
          <a:off x="0" y="3605833"/>
          <a:ext cx="856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4192001"/>
              <a:satOff val="-25403"/>
              <a:lumOff val="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E8ADE-2BC3-42F6-A732-74207CDA4EA9}">
      <dsp:nvSpPr>
        <dsp:cNvPr id="0" name=""/>
        <dsp:cNvSpPr/>
      </dsp:nvSpPr>
      <dsp:spPr>
        <a:xfrm>
          <a:off x="428154" y="3340153"/>
          <a:ext cx="5994158" cy="531360"/>
        </a:xfrm>
        <a:prstGeom prst="roundRect">
          <a:avLst/>
        </a:prstGeom>
        <a:gradFill rotWithShape="0">
          <a:gsLst>
            <a:gs pos="0">
              <a:schemeClr val="accent5">
                <a:hueOff val="-4192001"/>
                <a:satOff val="-25403"/>
                <a:lumOff val="3137"/>
                <a:alphaOff val="0"/>
                <a:tint val="98000"/>
                <a:lumMod val="100000"/>
              </a:schemeClr>
            </a:gs>
            <a:gs pos="100000">
              <a:schemeClr val="accent5">
                <a:hueOff val="-4192001"/>
                <a:satOff val="-25403"/>
                <a:lumOff val="313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565" tIns="0" rIns="22656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Digital technologies can enhance tourists' cultural experiences.</a:t>
          </a:r>
          <a:endParaRPr lang="en-US" sz="1800" b="1" kern="1200" dirty="0"/>
        </a:p>
      </dsp:txBody>
      <dsp:txXfrm>
        <a:off x="454093" y="3366092"/>
        <a:ext cx="5942280" cy="479482"/>
      </dsp:txXfrm>
    </dsp:sp>
    <dsp:sp modelId="{651C501D-49CA-4DB9-B21A-F9F3F220F8F3}">
      <dsp:nvSpPr>
        <dsp:cNvPr id="0" name=""/>
        <dsp:cNvSpPr/>
      </dsp:nvSpPr>
      <dsp:spPr>
        <a:xfrm>
          <a:off x="0" y="4422313"/>
          <a:ext cx="856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5240001"/>
              <a:satOff val="-31754"/>
              <a:lumOff val="3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CDC73-AB82-4647-B15E-0E9F49D1DEB5}">
      <dsp:nvSpPr>
        <dsp:cNvPr id="0" name=""/>
        <dsp:cNvSpPr/>
      </dsp:nvSpPr>
      <dsp:spPr>
        <a:xfrm>
          <a:off x="428154" y="4156633"/>
          <a:ext cx="5994158" cy="531360"/>
        </a:xfrm>
        <a:prstGeom prst="roundRect">
          <a:avLst/>
        </a:prstGeom>
        <a:gradFill rotWithShape="0">
          <a:gsLst>
            <a:gs pos="0">
              <a:schemeClr val="accent5">
                <a:hueOff val="-5240001"/>
                <a:satOff val="-31754"/>
                <a:lumOff val="3921"/>
                <a:alphaOff val="0"/>
                <a:tint val="98000"/>
                <a:lumMod val="100000"/>
              </a:schemeClr>
            </a:gs>
            <a:gs pos="100000">
              <a:schemeClr val="accent5">
                <a:hueOff val="-5240001"/>
                <a:satOff val="-31754"/>
                <a:lumOff val="392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565" tIns="0" rIns="22656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positive effects are predominant for now</a:t>
          </a:r>
          <a:r>
            <a:rPr lang="ro-RO" sz="1800" b="1" kern="1200" dirty="0" smtClean="0"/>
            <a:t>.</a:t>
          </a:r>
          <a:endParaRPr lang="en-US" sz="1800" b="1" kern="1200" dirty="0"/>
        </a:p>
      </dsp:txBody>
      <dsp:txXfrm>
        <a:off x="454093" y="4182572"/>
        <a:ext cx="5942280" cy="479482"/>
      </dsp:txXfrm>
    </dsp:sp>
    <dsp:sp modelId="{99F07163-DF30-4AD4-8BF1-DE9C943D0239}">
      <dsp:nvSpPr>
        <dsp:cNvPr id="0" name=""/>
        <dsp:cNvSpPr/>
      </dsp:nvSpPr>
      <dsp:spPr>
        <a:xfrm>
          <a:off x="0" y="5238793"/>
          <a:ext cx="85630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288001"/>
              <a:satOff val="-38105"/>
              <a:lumOff val="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4B92F-834A-407D-AE0A-C3BC58F81959}">
      <dsp:nvSpPr>
        <dsp:cNvPr id="0" name=""/>
        <dsp:cNvSpPr/>
      </dsp:nvSpPr>
      <dsp:spPr>
        <a:xfrm>
          <a:off x="428154" y="4973113"/>
          <a:ext cx="5994158" cy="531360"/>
        </a:xfrm>
        <a:prstGeom prst="roundRect">
          <a:avLst/>
        </a:prstGeom>
        <a:gradFill rotWithShape="0">
          <a:gsLst>
            <a:gs pos="0">
              <a:schemeClr val="accent5">
                <a:hueOff val="-6288001"/>
                <a:satOff val="-38105"/>
                <a:lumOff val="4705"/>
                <a:alphaOff val="0"/>
                <a:tint val="98000"/>
                <a:lumMod val="100000"/>
              </a:schemeClr>
            </a:gs>
            <a:gs pos="100000">
              <a:schemeClr val="accent5">
                <a:hueOff val="-6288001"/>
                <a:satOff val="-38105"/>
                <a:lumOff val="470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565" tIns="0" rIns="22656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Digital resources do not replace the physical cultural visit, they must be used to complement it</a:t>
          </a:r>
          <a:r>
            <a:rPr lang="ro-RO" sz="1800" b="1" kern="1200" dirty="0" smtClean="0"/>
            <a:t>. </a:t>
          </a:r>
          <a:endParaRPr lang="en-US" sz="1800" b="1" kern="1200" dirty="0"/>
        </a:p>
      </dsp:txBody>
      <dsp:txXfrm>
        <a:off x="454093" y="4999052"/>
        <a:ext cx="594228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6BC2D-6219-4831-8EBC-478EDE232045}">
      <dsp:nvSpPr>
        <dsp:cNvPr id="0" name=""/>
        <dsp:cNvSpPr/>
      </dsp:nvSpPr>
      <dsp:spPr>
        <a:xfrm>
          <a:off x="8441" y="0"/>
          <a:ext cx="10507158" cy="20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Why we chose to research the activities of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C000"/>
              </a:solidFill>
            </a:rPr>
            <a:t>digitization of cultural heritage?</a:t>
          </a:r>
          <a:endParaRPr lang="en-GB" sz="2800" b="1" kern="1200" dirty="0" smtClean="0">
            <a:solidFill>
              <a:srgbClr val="FFC000"/>
            </a:solidFill>
          </a:endParaRPr>
        </a:p>
      </dsp:txBody>
      <dsp:txXfrm>
        <a:off x="68119" y="59678"/>
        <a:ext cx="10387802" cy="1918209"/>
      </dsp:txXfrm>
    </dsp:sp>
    <dsp:sp modelId="{A366CCC7-D5EC-430E-9DC0-586030491FBF}">
      <dsp:nvSpPr>
        <dsp:cNvPr id="0" name=""/>
        <dsp:cNvSpPr/>
      </dsp:nvSpPr>
      <dsp:spPr>
        <a:xfrm>
          <a:off x="4220" y="2313542"/>
          <a:ext cx="1969107" cy="20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More and more industries rely on new technologies, including </a:t>
          </a:r>
          <a:r>
            <a:rPr lang="en-US" sz="1600" b="1" kern="1200" dirty="0" smtClean="0">
              <a:solidFill>
                <a:srgbClr val="FFC000"/>
              </a:solidFill>
            </a:rPr>
            <a:t>cultural tourism.</a:t>
          </a:r>
          <a:endParaRPr lang="en-GB" sz="1600" b="1" kern="1200" dirty="0">
            <a:solidFill>
              <a:srgbClr val="FFC000"/>
            </a:solidFill>
          </a:endParaRPr>
        </a:p>
      </dsp:txBody>
      <dsp:txXfrm>
        <a:off x="61893" y="2371215"/>
        <a:ext cx="1853761" cy="1922219"/>
      </dsp:txXfrm>
    </dsp:sp>
    <dsp:sp modelId="{69109992-0168-4818-B937-B6A0B8DD98EF}">
      <dsp:nvSpPr>
        <dsp:cNvPr id="0" name=""/>
        <dsp:cNvSpPr/>
      </dsp:nvSpPr>
      <dsp:spPr>
        <a:xfrm>
          <a:off x="6403151" y="2278455"/>
          <a:ext cx="1969107" cy="20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 constant support and recommendations of the </a:t>
          </a:r>
          <a:r>
            <a:rPr lang="en-US" sz="1600" b="1" kern="1200" dirty="0" smtClean="0">
              <a:solidFill>
                <a:srgbClr val="FFC000"/>
              </a:solidFill>
            </a:rPr>
            <a:t>Parliament and the Council of Europe.</a:t>
          </a:r>
          <a:endParaRPr lang="en-GB" sz="1600" b="1" kern="1200" dirty="0">
            <a:solidFill>
              <a:srgbClr val="FFC000"/>
            </a:solidFill>
          </a:endParaRPr>
        </a:p>
      </dsp:txBody>
      <dsp:txXfrm>
        <a:off x="6460824" y="2336128"/>
        <a:ext cx="1853761" cy="1922219"/>
      </dsp:txXfrm>
    </dsp:sp>
    <dsp:sp modelId="{A8E72170-B6CB-43A2-A23E-EDED8CB5DC28}">
      <dsp:nvSpPr>
        <dsp:cNvPr id="0" name=""/>
        <dsp:cNvSpPr/>
      </dsp:nvSpPr>
      <dsp:spPr>
        <a:xfrm>
          <a:off x="4273246" y="2313542"/>
          <a:ext cx="1969107" cy="20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 digital transformation of cultural tourism </a:t>
          </a:r>
          <a:r>
            <a:rPr lang="en-US" sz="1600" b="1" kern="1200" dirty="0" smtClean="0">
              <a:solidFill>
                <a:srgbClr val="FFC000"/>
              </a:solidFill>
            </a:rPr>
            <a:t>has been amplified during and after the Covid-19 pandemic.</a:t>
          </a:r>
          <a:endParaRPr lang="en-GB" sz="1600" b="1" kern="1200" dirty="0">
            <a:solidFill>
              <a:srgbClr val="FFC000"/>
            </a:solidFill>
          </a:endParaRPr>
        </a:p>
      </dsp:txBody>
      <dsp:txXfrm>
        <a:off x="4330919" y="2371215"/>
        <a:ext cx="1853761" cy="1922219"/>
      </dsp:txXfrm>
    </dsp:sp>
    <dsp:sp modelId="{0C8C6F77-06E6-4078-AE52-513D4DEF545F}">
      <dsp:nvSpPr>
        <dsp:cNvPr id="0" name=""/>
        <dsp:cNvSpPr/>
      </dsp:nvSpPr>
      <dsp:spPr>
        <a:xfrm>
          <a:off x="2126702" y="2313766"/>
          <a:ext cx="1969107" cy="20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Digital technologies </a:t>
          </a:r>
          <a:r>
            <a:rPr lang="en-US" sz="1600" b="1" kern="1200" dirty="0" smtClean="0">
              <a:solidFill>
                <a:srgbClr val="FFC000"/>
              </a:solidFill>
            </a:rPr>
            <a:t>have changed the way tourist trip is planned and the way cultural tourism products are created and consumed.</a:t>
          </a:r>
          <a:endParaRPr lang="en-GB" sz="1600" b="1" kern="1200" dirty="0">
            <a:solidFill>
              <a:srgbClr val="FFC000"/>
            </a:solidFill>
          </a:endParaRPr>
        </a:p>
      </dsp:txBody>
      <dsp:txXfrm>
        <a:off x="2184375" y="2371439"/>
        <a:ext cx="1853761" cy="1922219"/>
      </dsp:txXfrm>
    </dsp:sp>
    <dsp:sp modelId="{1990CD1C-EC2E-44F4-8705-E0B8D3CAA914}">
      <dsp:nvSpPr>
        <dsp:cNvPr id="0" name=""/>
        <dsp:cNvSpPr/>
      </dsp:nvSpPr>
      <dsp:spPr>
        <a:xfrm>
          <a:off x="8542271" y="2313542"/>
          <a:ext cx="1969107" cy="20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To identify the main </a:t>
          </a:r>
          <a:r>
            <a:rPr lang="en-US" sz="1600" b="1" kern="1200" dirty="0" smtClean="0">
              <a:solidFill>
                <a:srgbClr val="FFC000"/>
              </a:solidFill>
            </a:rPr>
            <a:t>advantages and disadvantages.</a:t>
          </a:r>
          <a:endParaRPr lang="en-GB" sz="1600" b="1" kern="1200" dirty="0">
            <a:solidFill>
              <a:srgbClr val="FFC000"/>
            </a:solidFill>
          </a:endParaRPr>
        </a:p>
      </dsp:txBody>
      <dsp:txXfrm>
        <a:off x="8599944" y="2371215"/>
        <a:ext cx="1853761" cy="1922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85B47-4B8A-445E-A6FC-C62B26FBF121}">
      <dsp:nvSpPr>
        <dsp:cNvPr id="0" name=""/>
        <dsp:cNvSpPr/>
      </dsp:nvSpPr>
      <dsp:spPr>
        <a:xfrm>
          <a:off x="146009" y="0"/>
          <a:ext cx="9490280" cy="13822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19434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kern="1200" dirty="0" smtClean="0">
              <a:latin typeface="Calibri"/>
              <a:ea typeface="+mn-ea"/>
              <a:cs typeface="+mn-cs"/>
            </a:rPr>
            <a:t>Digitiza</a:t>
          </a:r>
          <a:r>
            <a:rPr lang="en-GB" sz="3000" b="1" kern="1200" dirty="0" err="1" smtClean="0">
              <a:latin typeface="Calibri"/>
              <a:ea typeface="+mn-ea"/>
              <a:cs typeface="+mn-cs"/>
            </a:rPr>
            <a:t>tion</a:t>
          </a:r>
          <a:endParaRPr lang="en-GB" sz="3000" b="1" kern="1200" dirty="0">
            <a:latin typeface="Calibri"/>
            <a:ea typeface="+mn-ea"/>
            <a:cs typeface="+mn-cs"/>
          </a:endParaRPr>
        </a:p>
      </dsp:txBody>
      <dsp:txXfrm>
        <a:off x="146009" y="345565"/>
        <a:ext cx="9144716" cy="691129"/>
      </dsp:txXfrm>
    </dsp:sp>
    <dsp:sp modelId="{E465F942-51CF-46B4-9687-2354B20C8607}">
      <dsp:nvSpPr>
        <dsp:cNvPr id="0" name=""/>
        <dsp:cNvSpPr/>
      </dsp:nvSpPr>
      <dsp:spPr>
        <a:xfrm>
          <a:off x="158505" y="1040345"/>
          <a:ext cx="4384509" cy="308527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o-RO" sz="2700" kern="1200" dirty="0" smtClean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-</a:t>
          </a:r>
          <a:r>
            <a:rPr lang="ro-RO" sz="2700" b="1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2700" b="1" kern="1200" dirty="0" smtClean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conversion of goods from analogue to digital format.</a:t>
          </a:r>
          <a:endParaRPr lang="en-GB" sz="2700" b="1" kern="1200" dirty="0">
            <a:solidFill>
              <a:schemeClr val="accent5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58505" y="1040345"/>
        <a:ext cx="4384509" cy="3085275"/>
      </dsp:txXfrm>
    </dsp:sp>
    <dsp:sp modelId="{193050A0-D78B-48E6-A8B7-C916596293CC}">
      <dsp:nvSpPr>
        <dsp:cNvPr id="0" name=""/>
        <dsp:cNvSpPr/>
      </dsp:nvSpPr>
      <dsp:spPr>
        <a:xfrm>
          <a:off x="4530519" y="460599"/>
          <a:ext cx="5105771" cy="13822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288001"/>
            <a:satOff val="-38105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19434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kern="1200" dirty="0" smtClean="0">
              <a:latin typeface="Calibri"/>
              <a:ea typeface="+mn-ea"/>
              <a:cs typeface="+mn-cs"/>
            </a:rPr>
            <a:t>Digitaliza</a:t>
          </a:r>
          <a:r>
            <a:rPr lang="en-GB" sz="3000" b="1" kern="1200" dirty="0" err="1" smtClean="0">
              <a:latin typeface="Calibri"/>
              <a:ea typeface="+mn-ea"/>
              <a:cs typeface="+mn-cs"/>
            </a:rPr>
            <a:t>tion</a:t>
          </a:r>
          <a:endParaRPr lang="en-GB" sz="3000" b="1" kern="1200" dirty="0">
            <a:latin typeface="Calibri"/>
            <a:ea typeface="+mn-ea"/>
            <a:cs typeface="+mn-cs"/>
          </a:endParaRPr>
        </a:p>
      </dsp:txBody>
      <dsp:txXfrm>
        <a:off x="4530519" y="806164"/>
        <a:ext cx="4760207" cy="691129"/>
      </dsp:txXfrm>
    </dsp:sp>
    <dsp:sp modelId="{E8E890CF-74FF-4D74-962B-13BA4380254A}">
      <dsp:nvSpPr>
        <dsp:cNvPr id="0" name=""/>
        <dsp:cNvSpPr/>
      </dsp:nvSpPr>
      <dsp:spPr>
        <a:xfrm>
          <a:off x="4530519" y="1529946"/>
          <a:ext cx="4384509" cy="30852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rnd" cmpd="sng" algn="ctr">
          <a:solidFill>
            <a:schemeClr val="accent5">
              <a:hueOff val="-6288001"/>
              <a:satOff val="-38105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- </a:t>
          </a:r>
          <a:r>
            <a:rPr lang="en-US" sz="2700" b="1" kern="1200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the process by which digital tools and techniques are used</a:t>
          </a:r>
          <a:r>
            <a:rPr lang="ro-RO" sz="2700" b="1" kern="12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- </a:t>
          </a:r>
          <a:r>
            <a:rPr lang="en-US" sz="2700" b="1" kern="1200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digitalization = digitization + cataloguing + online exposure (according to the Ministry of Culture).</a:t>
          </a:r>
          <a:endParaRPr lang="en-GB" sz="2700" b="1" kern="1200" dirty="0">
            <a:solidFill>
              <a:schemeClr val="accent6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4530519" y="1529946"/>
        <a:ext cx="4384509" cy="3085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4B9F9-5626-4E2B-8023-37BD275C8868}">
      <dsp:nvSpPr>
        <dsp:cNvPr id="0" name=""/>
        <dsp:cNvSpPr/>
      </dsp:nvSpPr>
      <dsp:spPr>
        <a:xfrm rot="10800000">
          <a:off x="1676238" y="224168"/>
          <a:ext cx="7784960" cy="3409315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41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2200" kern="1200" dirty="0" smtClean="0"/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/>
            <a:t>- </a:t>
          </a:r>
          <a:r>
            <a:rPr lang="en-US" sz="2200" b="1" kern="1200" dirty="0" smtClean="0"/>
            <a:t>from year to year there have been </a:t>
          </a:r>
          <a:r>
            <a:rPr lang="en-US" sz="2200" b="1" kern="1200" dirty="0" smtClean="0">
              <a:solidFill>
                <a:srgbClr val="FFC000"/>
              </a:solidFill>
            </a:rPr>
            <a:t>increases in the number of Internet users</a:t>
          </a:r>
          <a:r>
            <a:rPr lang="ro-RO" sz="2200" b="1" kern="1200" dirty="0" smtClean="0">
              <a:solidFill>
                <a:srgbClr val="FFC000"/>
              </a:solidFill>
            </a:rPr>
            <a:t>.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- </a:t>
          </a:r>
          <a:r>
            <a:rPr lang="ro-RO" sz="2200" b="1" kern="1200" baseline="0" dirty="0" smtClean="0">
              <a:solidFill>
                <a:srgbClr val="FFC000"/>
              </a:solidFill>
              <a:latin typeface="Calibri" pitchFamily="34" charset="0"/>
              <a:ea typeface="+mn-ea"/>
              <a:cs typeface="+mn-cs"/>
            </a:rPr>
            <a:t>82% </a:t>
          </a:r>
          <a:r>
            <a:rPr lang="en-US" sz="2200" b="1" kern="1200" dirty="0" smtClean="0"/>
            <a:t>of all households in Romania were connected to the Internet in 2022</a:t>
          </a:r>
          <a:r>
            <a:rPr lang="ro-RO" sz="2200" b="1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.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/>
            <a:t>- </a:t>
          </a:r>
          <a:r>
            <a:rPr lang="en-US" sz="2200" b="1" kern="1200" dirty="0" smtClean="0"/>
            <a:t>the share of people aged 16-74 who use the Internet reached approximately </a:t>
          </a:r>
          <a:r>
            <a:rPr lang="en-US" sz="2200" b="1" kern="1200" dirty="0" smtClean="0">
              <a:solidFill>
                <a:srgbClr val="FFC000"/>
              </a:solidFill>
            </a:rPr>
            <a:t>13 million people in 2022</a:t>
          </a:r>
          <a:r>
            <a:rPr lang="en-US" sz="2200" b="1" kern="1200" dirty="0" smtClean="0"/>
            <a:t> (+1.3% compared to 2021)</a:t>
          </a:r>
          <a:r>
            <a:rPr lang="ro-RO" sz="2200" b="1" kern="1200" dirty="0" smtClean="0"/>
            <a:t>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baseline="0" dirty="0">
            <a:solidFill>
              <a:srgbClr val="FFFF00"/>
            </a:solidFill>
            <a:latin typeface="Calibri" pitchFamily="34" charset="0"/>
            <a:ea typeface="+mn-ea"/>
            <a:cs typeface="+mn-cs"/>
          </a:endParaRPr>
        </a:p>
      </dsp:txBody>
      <dsp:txXfrm rot="10800000">
        <a:off x="2528567" y="224168"/>
        <a:ext cx="6932631" cy="3409315"/>
      </dsp:txXfrm>
    </dsp:sp>
    <dsp:sp modelId="{39B2106B-5A83-4E65-A40F-739F7AB041AB}">
      <dsp:nvSpPr>
        <dsp:cNvPr id="0" name=""/>
        <dsp:cNvSpPr/>
      </dsp:nvSpPr>
      <dsp:spPr>
        <a:xfrm>
          <a:off x="970616" y="492600"/>
          <a:ext cx="2797104" cy="26994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4B9F9-5626-4E2B-8023-37BD275C8868}">
      <dsp:nvSpPr>
        <dsp:cNvPr id="0" name=""/>
        <dsp:cNvSpPr/>
      </dsp:nvSpPr>
      <dsp:spPr>
        <a:xfrm rot="10800000">
          <a:off x="1261504" y="0"/>
          <a:ext cx="7396994" cy="2610197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024" tIns="106680" rIns="199136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- </a:t>
          </a:r>
          <a:r>
            <a:rPr lang="en-US" sz="2800" kern="1200" dirty="0" smtClean="0"/>
            <a:t>age group 16-34 years</a:t>
          </a:r>
          <a:r>
            <a:rPr lang="ro-RO" sz="2800" kern="1200" dirty="0" smtClean="0"/>
            <a:t>: 98,1%.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- </a:t>
          </a:r>
          <a:r>
            <a:rPr lang="en-GB" sz="2800" kern="1200" dirty="0" smtClean="0"/>
            <a:t>age group </a:t>
          </a:r>
          <a:r>
            <a:rPr lang="ro-RO" sz="2800" kern="1200" dirty="0" smtClean="0"/>
            <a:t>55</a:t>
          </a:r>
          <a:r>
            <a:rPr lang="en-GB" sz="2800" kern="1200" dirty="0" smtClean="0"/>
            <a:t>-</a:t>
          </a:r>
          <a:r>
            <a:rPr lang="ro-RO" sz="2800" kern="1200" dirty="0" smtClean="0"/>
            <a:t>74 </a:t>
          </a:r>
          <a:r>
            <a:rPr lang="en-GB" sz="2800" kern="1200" dirty="0" smtClean="0"/>
            <a:t>years</a:t>
          </a:r>
          <a:r>
            <a:rPr lang="ro-RO" sz="2800" kern="1200" dirty="0" smtClean="0"/>
            <a:t>: 73,3%. </a:t>
          </a:r>
          <a:endParaRPr lang="en-GB" sz="2800" kern="1200" baseline="0" dirty="0">
            <a:solidFill>
              <a:srgbClr val="FFFF00"/>
            </a:solidFill>
            <a:latin typeface="Calibri" pitchFamily="34" charset="0"/>
            <a:ea typeface="+mn-ea"/>
            <a:cs typeface="+mn-cs"/>
          </a:endParaRPr>
        </a:p>
      </dsp:txBody>
      <dsp:txXfrm rot="10800000">
        <a:off x="1914053" y="0"/>
        <a:ext cx="6744445" cy="2610197"/>
      </dsp:txXfrm>
    </dsp:sp>
    <dsp:sp modelId="{39B2106B-5A83-4E65-A40F-739F7AB041AB}">
      <dsp:nvSpPr>
        <dsp:cNvPr id="0" name=""/>
        <dsp:cNvSpPr/>
      </dsp:nvSpPr>
      <dsp:spPr>
        <a:xfrm>
          <a:off x="275941" y="0"/>
          <a:ext cx="2675034" cy="26101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4B9F9-5626-4E2B-8023-37BD275C8868}">
      <dsp:nvSpPr>
        <dsp:cNvPr id="0" name=""/>
        <dsp:cNvSpPr/>
      </dsp:nvSpPr>
      <dsp:spPr>
        <a:xfrm rot="10800000">
          <a:off x="1083295" y="318510"/>
          <a:ext cx="6900965" cy="2827604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6895" tIns="114300" rIns="213360" bIns="1143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kern="1200" dirty="0" smtClean="0"/>
            <a:t>- </a:t>
          </a:r>
          <a:r>
            <a:rPr lang="en-GB" sz="3000" kern="1200" dirty="0" smtClean="0"/>
            <a:t>urban environment</a:t>
          </a:r>
          <a:r>
            <a:rPr lang="ro-RO" sz="3000" kern="1200" dirty="0" smtClean="0"/>
            <a:t>: 88,6%. </a:t>
          </a:r>
        </a:p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kern="1200" dirty="0" smtClean="0"/>
            <a:t>- </a:t>
          </a:r>
          <a:r>
            <a:rPr lang="en-GB" sz="3000" kern="1200" dirty="0" smtClean="0"/>
            <a:t>r</a:t>
          </a:r>
          <a:r>
            <a:rPr lang="ro-RO" sz="3000" kern="1200" dirty="0" smtClean="0"/>
            <a:t>ural</a:t>
          </a:r>
          <a:r>
            <a:rPr lang="en-GB" sz="3000" kern="1200" dirty="0" smtClean="0"/>
            <a:t> environment</a:t>
          </a:r>
          <a:r>
            <a:rPr lang="ro-RO" sz="3000" kern="1200" dirty="0" smtClean="0"/>
            <a:t>: 73,7%.</a:t>
          </a:r>
          <a:endParaRPr lang="en-GB" sz="3000" kern="1200" baseline="0" dirty="0">
            <a:solidFill>
              <a:srgbClr val="FFFF00"/>
            </a:solidFill>
            <a:latin typeface="Calibri" pitchFamily="34" charset="0"/>
            <a:ea typeface="+mn-ea"/>
            <a:cs typeface="+mn-cs"/>
          </a:endParaRPr>
        </a:p>
      </dsp:txBody>
      <dsp:txXfrm rot="10800000">
        <a:off x="1790196" y="318510"/>
        <a:ext cx="6194064" cy="2827604"/>
      </dsp:txXfrm>
    </dsp:sp>
    <dsp:sp modelId="{39B2106B-5A83-4E65-A40F-739F7AB041AB}">
      <dsp:nvSpPr>
        <dsp:cNvPr id="0" name=""/>
        <dsp:cNvSpPr/>
      </dsp:nvSpPr>
      <dsp:spPr>
        <a:xfrm>
          <a:off x="55544" y="263711"/>
          <a:ext cx="2922866" cy="28276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7C7B3-CE1E-406A-93A0-4CDA286A4CAB}">
      <dsp:nvSpPr>
        <dsp:cNvPr id="0" name=""/>
        <dsp:cNvSpPr/>
      </dsp:nvSpPr>
      <dsp:spPr>
        <a:xfrm>
          <a:off x="4621" y="155215"/>
          <a:ext cx="4040906" cy="40409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According to the National Institute for Cultural Research and </a:t>
          </a:r>
          <a:r>
            <a:rPr lang="en-US" sz="2800" b="1" kern="1200" dirty="0" smtClean="0"/>
            <a:t>Training  (</a:t>
          </a:r>
          <a:r>
            <a:rPr lang="en-US" sz="2800" b="1" kern="1200" dirty="0" err="1" smtClean="0"/>
            <a:t>Culturadata</a:t>
          </a:r>
          <a:r>
            <a:rPr lang="en-US" sz="2800" b="1" kern="1200" dirty="0" smtClean="0"/>
            <a:t>)</a:t>
          </a:r>
        </a:p>
      </dsp:txBody>
      <dsp:txXfrm>
        <a:off x="596398" y="746992"/>
        <a:ext cx="2857352" cy="2857352"/>
      </dsp:txXfrm>
    </dsp:sp>
    <dsp:sp modelId="{28D6DF0E-17FA-4B29-B3D1-7552C043626A}">
      <dsp:nvSpPr>
        <dsp:cNvPr id="0" name=""/>
        <dsp:cNvSpPr/>
      </dsp:nvSpPr>
      <dsp:spPr>
        <a:xfrm>
          <a:off x="4613563" y="1433590"/>
          <a:ext cx="1285008" cy="1503217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13563" y="1734233"/>
        <a:ext cx="899506" cy="901931"/>
      </dsp:txXfrm>
    </dsp:sp>
    <dsp:sp modelId="{0E83C470-F100-4870-B263-618612750CCB}">
      <dsp:nvSpPr>
        <dsp:cNvPr id="0" name=""/>
        <dsp:cNvSpPr/>
      </dsp:nvSpPr>
      <dsp:spPr>
        <a:xfrm>
          <a:off x="6470072" y="155215"/>
          <a:ext cx="4040906" cy="4040906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In 2018: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- </a:t>
          </a:r>
          <a:r>
            <a:rPr lang="en-US" sz="2000" b="1" kern="1200" dirty="0" smtClean="0">
              <a:solidFill>
                <a:srgbClr val="FFC000"/>
              </a:solidFill>
            </a:rPr>
            <a:t>12%</a:t>
          </a:r>
          <a:r>
            <a:rPr lang="en-US" sz="2000" b="1" kern="1200" dirty="0" smtClean="0"/>
            <a:t> of the people who used the Internet for cultural and educational activities visited the websites of </a:t>
          </a:r>
          <a:r>
            <a:rPr lang="en-US" sz="2000" b="1" kern="1200" dirty="0" smtClean="0">
              <a:solidFill>
                <a:srgbClr val="FFC000"/>
              </a:solidFill>
            </a:rPr>
            <a:t>museums, libraries or other specialized websites.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- </a:t>
          </a:r>
          <a:r>
            <a:rPr lang="en-US" sz="2000" b="1" kern="1200" dirty="0" smtClean="0">
              <a:solidFill>
                <a:srgbClr val="FFC000"/>
              </a:solidFill>
            </a:rPr>
            <a:t>17%</a:t>
          </a:r>
          <a:r>
            <a:rPr lang="en-US" sz="2000" b="1" kern="1200" dirty="0" smtClean="0"/>
            <a:t> were looking for information about </a:t>
          </a:r>
          <a:r>
            <a:rPr lang="en-US" sz="2000" b="1" kern="1200" dirty="0" smtClean="0">
              <a:solidFill>
                <a:srgbClr val="FFC000"/>
              </a:solidFill>
            </a:rPr>
            <a:t>cultural events and products.</a:t>
          </a:r>
          <a:endParaRPr lang="en-GB" sz="2000" b="1" i="0" kern="1200" dirty="0">
            <a:solidFill>
              <a:srgbClr val="FFC000"/>
            </a:solidFill>
            <a:latin typeface="Calibri"/>
            <a:ea typeface="+mn-ea"/>
            <a:cs typeface="+mn-cs"/>
          </a:endParaRPr>
        </a:p>
      </dsp:txBody>
      <dsp:txXfrm>
        <a:off x="7061849" y="746992"/>
        <a:ext cx="2857352" cy="28573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0989A-5C13-4593-BF91-FE9E0B1AD4BD}">
      <dsp:nvSpPr>
        <dsp:cNvPr id="0" name=""/>
        <dsp:cNvSpPr/>
      </dsp:nvSpPr>
      <dsp:spPr>
        <a:xfrm>
          <a:off x="4024" y="933625"/>
          <a:ext cx="2064139" cy="205704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Basic digital skills </a:t>
          </a:r>
          <a:r>
            <a:rPr lang="en-GB" sz="1800" b="1" kern="1200" dirty="0" err="1" smtClean="0"/>
            <a:t>i</a:t>
          </a:r>
          <a:r>
            <a:rPr lang="ro-RO" sz="1800" b="1" kern="1200" dirty="0" smtClean="0"/>
            <a:t>n Rom</a:t>
          </a:r>
          <a:r>
            <a:rPr lang="en-GB" sz="1800" b="1" kern="1200" dirty="0" smtClean="0"/>
            <a:t>a</a:t>
          </a:r>
          <a:r>
            <a:rPr lang="ro-RO" sz="1800" b="1" kern="1200" dirty="0" smtClean="0"/>
            <a:t>nia: </a:t>
          </a:r>
          <a:r>
            <a:rPr lang="ro-RO" sz="1800" b="1" kern="1200" dirty="0" smtClean="0">
              <a:solidFill>
                <a:schemeClr val="accent2">
                  <a:lumMod val="50000"/>
                </a:schemeClr>
              </a:solidFill>
            </a:rPr>
            <a:t>28%</a:t>
          </a:r>
          <a:r>
            <a:rPr lang="ro-RO" sz="1800" b="1" kern="1200" dirty="0" smtClean="0"/>
            <a:t> </a:t>
          </a:r>
          <a:r>
            <a:rPr lang="ro-RO" sz="1800" b="1" kern="1200" dirty="0" smtClean="0">
              <a:solidFill>
                <a:srgbClr val="FFC000"/>
              </a:solidFill>
            </a:rPr>
            <a:t>(</a:t>
          </a:r>
          <a:r>
            <a:rPr lang="en-GB" sz="1800" b="1" kern="1200" dirty="0" smtClean="0">
              <a:solidFill>
                <a:srgbClr val="FFC000"/>
              </a:solidFill>
            </a:rPr>
            <a:t>compared to</a:t>
          </a:r>
          <a:r>
            <a:rPr lang="ro-RO" sz="1800" b="1" kern="1200" dirty="0" smtClean="0">
              <a:solidFill>
                <a:srgbClr val="FFC000"/>
              </a:solidFill>
            </a:rPr>
            <a:t> 54% - UE</a:t>
          </a:r>
          <a:r>
            <a:rPr lang="en-GB" sz="1800" b="1" kern="1200" dirty="0" smtClean="0">
              <a:solidFill>
                <a:srgbClr val="FFC000"/>
              </a:solidFill>
            </a:rPr>
            <a:t> average</a:t>
          </a:r>
          <a:r>
            <a:rPr lang="ro-RO" sz="1800" b="1" kern="1200" dirty="0" smtClean="0">
              <a:solidFill>
                <a:srgbClr val="FFC000"/>
              </a:solidFill>
            </a:rPr>
            <a:t>)  </a:t>
          </a:r>
          <a:endParaRPr lang="en-GB" sz="1800" b="1" kern="1200" dirty="0">
            <a:solidFill>
              <a:srgbClr val="FFC000"/>
            </a:solidFill>
            <a:latin typeface="Calibri"/>
            <a:ea typeface="+mn-ea"/>
            <a:cs typeface="+mn-cs"/>
          </a:endParaRPr>
        </a:p>
      </dsp:txBody>
      <dsp:txXfrm>
        <a:off x="306310" y="1234873"/>
        <a:ext cx="1459567" cy="1454553"/>
      </dsp:txXfrm>
    </dsp:sp>
    <dsp:sp modelId="{B12C9128-B4C4-4393-A866-108303501DAB}">
      <dsp:nvSpPr>
        <dsp:cNvPr id="0" name=""/>
        <dsp:cNvSpPr/>
      </dsp:nvSpPr>
      <dsp:spPr>
        <a:xfrm>
          <a:off x="2177606" y="1571280"/>
          <a:ext cx="781738" cy="781738"/>
        </a:xfrm>
        <a:prstGeom prst="mathPlus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81225" y="1870217"/>
        <a:ext cx="574500" cy="183864"/>
      </dsp:txXfrm>
    </dsp:sp>
    <dsp:sp modelId="{28582B08-0425-4367-8F92-49D4A7F48467}">
      <dsp:nvSpPr>
        <dsp:cNvPr id="0" name=""/>
        <dsp:cNvSpPr/>
      </dsp:nvSpPr>
      <dsp:spPr>
        <a:xfrm>
          <a:off x="3068788" y="847964"/>
          <a:ext cx="2173690" cy="2228371"/>
        </a:xfrm>
        <a:prstGeom prst="ellipse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50" b="1" kern="1200" dirty="0" smtClean="0"/>
            <a:t>Digital skills beyond elementary level </a:t>
          </a:r>
          <a:r>
            <a:rPr lang="en-GB" sz="1750" b="1" kern="1200" dirty="0" err="1" smtClean="0"/>
            <a:t>i</a:t>
          </a:r>
          <a:r>
            <a:rPr lang="ro-RO" sz="1750" b="1" kern="1200" dirty="0" smtClean="0"/>
            <a:t>n Rom</a:t>
          </a:r>
          <a:r>
            <a:rPr lang="en-GB" sz="1750" b="1" kern="1200" dirty="0" smtClean="0"/>
            <a:t>a</a:t>
          </a:r>
          <a:r>
            <a:rPr lang="ro-RO" sz="1750" b="1" kern="1200" dirty="0" smtClean="0"/>
            <a:t>nia: </a:t>
          </a:r>
          <a:r>
            <a:rPr lang="ro-RO" sz="1750" b="1" kern="1200" dirty="0" smtClean="0">
              <a:solidFill>
                <a:schemeClr val="accent2">
                  <a:lumMod val="50000"/>
                </a:schemeClr>
              </a:solidFill>
            </a:rPr>
            <a:t>9% </a:t>
          </a:r>
          <a:r>
            <a:rPr lang="ro-RO" sz="1750" b="1" kern="1200" dirty="0" smtClean="0">
              <a:solidFill>
                <a:srgbClr val="FFC000"/>
              </a:solidFill>
            </a:rPr>
            <a:t>(</a:t>
          </a:r>
          <a:r>
            <a:rPr lang="en-GB" sz="1750" b="1" kern="1200" dirty="0" smtClean="0">
              <a:solidFill>
                <a:srgbClr val="FFC000"/>
              </a:solidFill>
            </a:rPr>
            <a:t>compared to </a:t>
          </a:r>
          <a:r>
            <a:rPr lang="ro-RO" sz="1750" b="1" kern="1200" dirty="0" smtClean="0">
              <a:solidFill>
                <a:srgbClr val="FFC000"/>
              </a:solidFill>
            </a:rPr>
            <a:t>26% - UE</a:t>
          </a:r>
          <a:r>
            <a:rPr lang="en-GB" sz="1750" b="1" kern="1200" dirty="0" smtClean="0">
              <a:solidFill>
                <a:srgbClr val="FFC000"/>
              </a:solidFill>
            </a:rPr>
            <a:t> average</a:t>
          </a:r>
          <a:r>
            <a:rPr lang="ro-RO" sz="1750" b="1" kern="1200" dirty="0" smtClean="0">
              <a:solidFill>
                <a:srgbClr val="FFC000"/>
              </a:solidFill>
            </a:rPr>
            <a:t>). </a:t>
          </a:r>
          <a:endParaRPr lang="en-GB" sz="1750" b="1" kern="1200" dirty="0">
            <a:solidFill>
              <a:srgbClr val="FFC000"/>
            </a:solidFill>
            <a:latin typeface="Calibri"/>
            <a:ea typeface="+mn-ea"/>
            <a:cs typeface="+mn-cs"/>
          </a:endParaRPr>
        </a:p>
      </dsp:txBody>
      <dsp:txXfrm>
        <a:off x="3387118" y="1174301"/>
        <a:ext cx="1537030" cy="1575697"/>
      </dsp:txXfrm>
    </dsp:sp>
    <dsp:sp modelId="{1468FE9E-955E-4DCE-B90D-6E6AB4F3047A}">
      <dsp:nvSpPr>
        <dsp:cNvPr id="0" name=""/>
        <dsp:cNvSpPr/>
      </dsp:nvSpPr>
      <dsp:spPr>
        <a:xfrm>
          <a:off x="5380285" y="1580732"/>
          <a:ext cx="781738" cy="781738"/>
        </a:xfrm>
        <a:prstGeom prst="mathPlus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83904" y="1879669"/>
        <a:ext cx="574500" cy="183864"/>
      </dsp:txXfrm>
    </dsp:sp>
    <dsp:sp modelId="{CEB3EC45-2DD3-47C0-9CDC-0C43B0DC1709}">
      <dsp:nvSpPr>
        <dsp:cNvPr id="0" name=""/>
        <dsp:cNvSpPr/>
      </dsp:nvSpPr>
      <dsp:spPr>
        <a:xfrm>
          <a:off x="6243104" y="858672"/>
          <a:ext cx="2228358" cy="2206954"/>
        </a:xfrm>
        <a:prstGeom prst="ellipse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50" b="1" kern="1200" dirty="0" smtClean="0"/>
            <a:t>Basic skills for creating digital content </a:t>
          </a:r>
          <a:r>
            <a:rPr lang="en-GB" sz="1750" b="1" kern="1200" dirty="0" err="1" smtClean="0"/>
            <a:t>i</a:t>
          </a:r>
          <a:r>
            <a:rPr lang="ro-RO" sz="1750" b="1" kern="1200" dirty="0" smtClean="0"/>
            <a:t>n Rom</a:t>
          </a:r>
          <a:r>
            <a:rPr lang="en-GB" sz="1750" b="1" kern="1200" dirty="0" smtClean="0"/>
            <a:t>a</a:t>
          </a:r>
          <a:r>
            <a:rPr lang="ro-RO" sz="1750" b="1" kern="1200" dirty="0" smtClean="0"/>
            <a:t>nia: </a:t>
          </a:r>
          <a:r>
            <a:rPr lang="ro-RO" sz="1750" b="1" kern="1200" dirty="0" smtClean="0">
              <a:solidFill>
                <a:schemeClr val="accent2">
                  <a:lumMod val="50000"/>
                </a:schemeClr>
              </a:solidFill>
            </a:rPr>
            <a:t>41%</a:t>
          </a:r>
          <a:r>
            <a:rPr lang="ro-RO" sz="1750" b="1" kern="1200" dirty="0" smtClean="0"/>
            <a:t> </a:t>
          </a:r>
          <a:r>
            <a:rPr lang="ro-RO" sz="1750" b="1" kern="1200" dirty="0" smtClean="0">
              <a:solidFill>
                <a:srgbClr val="FFC000"/>
              </a:solidFill>
            </a:rPr>
            <a:t>(</a:t>
          </a:r>
          <a:r>
            <a:rPr lang="en-GB" sz="1750" b="1" kern="1200" dirty="0" smtClean="0">
              <a:solidFill>
                <a:srgbClr val="FFC000"/>
              </a:solidFill>
            </a:rPr>
            <a:t>compared to </a:t>
          </a:r>
          <a:r>
            <a:rPr lang="ro-RO" sz="1750" b="1" kern="1200" dirty="0" smtClean="0">
              <a:solidFill>
                <a:srgbClr val="FFC000"/>
              </a:solidFill>
            </a:rPr>
            <a:t>66% - UE</a:t>
          </a:r>
          <a:r>
            <a:rPr lang="en-GB" sz="1750" b="1" kern="1200" dirty="0" smtClean="0">
              <a:solidFill>
                <a:srgbClr val="FFC000"/>
              </a:solidFill>
            </a:rPr>
            <a:t> average</a:t>
          </a:r>
          <a:r>
            <a:rPr lang="ro-RO" sz="1750" b="1" kern="1200" dirty="0" smtClean="0">
              <a:solidFill>
                <a:srgbClr val="FFC000"/>
              </a:solidFill>
            </a:rPr>
            <a:t>)</a:t>
          </a:r>
          <a:endParaRPr lang="en-GB" sz="1750" b="1" kern="1200" dirty="0">
            <a:solidFill>
              <a:srgbClr val="FFC000"/>
            </a:solidFill>
            <a:latin typeface="Calibri"/>
            <a:ea typeface="+mn-ea"/>
            <a:cs typeface="+mn-cs"/>
          </a:endParaRPr>
        </a:p>
      </dsp:txBody>
      <dsp:txXfrm>
        <a:off x="6569439" y="1181873"/>
        <a:ext cx="1575688" cy="1560552"/>
      </dsp:txXfrm>
    </dsp:sp>
    <dsp:sp modelId="{7961FB7A-EBDA-44B7-B22E-12477EC80D89}">
      <dsp:nvSpPr>
        <dsp:cNvPr id="0" name=""/>
        <dsp:cNvSpPr/>
      </dsp:nvSpPr>
      <dsp:spPr>
        <a:xfrm>
          <a:off x="8580905" y="1571280"/>
          <a:ext cx="781738" cy="781738"/>
        </a:xfrm>
        <a:prstGeom prst="mathEqual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684524" y="1732318"/>
        <a:ext cx="574500" cy="459662"/>
      </dsp:txXfrm>
    </dsp:sp>
    <dsp:sp modelId="{F0A591E5-7069-48DA-888E-F2C6AB12D40B}">
      <dsp:nvSpPr>
        <dsp:cNvPr id="0" name=""/>
        <dsp:cNvSpPr/>
      </dsp:nvSpPr>
      <dsp:spPr>
        <a:xfrm>
          <a:off x="9472087" y="1164500"/>
          <a:ext cx="1953887" cy="1595298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Insufficient basic digital skills among the population</a:t>
          </a:r>
          <a:endParaRPr lang="en-GB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758227" y="1398126"/>
        <a:ext cx="1381607" cy="11280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7C7B3-CE1E-406A-93A0-4CDA286A4CAB}">
      <dsp:nvSpPr>
        <dsp:cNvPr id="0" name=""/>
        <dsp:cNvSpPr/>
      </dsp:nvSpPr>
      <dsp:spPr>
        <a:xfrm>
          <a:off x="4621" y="155215"/>
          <a:ext cx="4040906" cy="40409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According to the National Institute for Cultural Research and </a:t>
          </a:r>
          <a:r>
            <a:rPr lang="en-US" sz="2800" b="1" kern="1200" dirty="0" smtClean="0"/>
            <a:t>Training (</a:t>
          </a:r>
          <a:r>
            <a:rPr lang="en-US" sz="2800" b="1" kern="1200" dirty="0" err="1" smtClean="0"/>
            <a:t>Culturadata</a:t>
          </a:r>
          <a:r>
            <a:rPr lang="en-US" sz="2800" b="1" kern="1200" dirty="0" smtClean="0"/>
            <a:t>)</a:t>
          </a:r>
          <a:endParaRPr lang="en-GB" sz="2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6398" y="746992"/>
        <a:ext cx="2857352" cy="2857352"/>
      </dsp:txXfrm>
    </dsp:sp>
    <dsp:sp modelId="{28D6DF0E-17FA-4B29-B3D1-7552C043626A}">
      <dsp:nvSpPr>
        <dsp:cNvPr id="0" name=""/>
        <dsp:cNvSpPr/>
      </dsp:nvSpPr>
      <dsp:spPr>
        <a:xfrm>
          <a:off x="4613563" y="1433590"/>
          <a:ext cx="1285008" cy="1503217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13563" y="1734233"/>
        <a:ext cx="899506" cy="901931"/>
      </dsp:txXfrm>
    </dsp:sp>
    <dsp:sp modelId="{0E83C470-F100-4870-B263-618612750CCB}">
      <dsp:nvSpPr>
        <dsp:cNvPr id="0" name=""/>
        <dsp:cNvSpPr/>
      </dsp:nvSpPr>
      <dsp:spPr>
        <a:xfrm>
          <a:off x="6470072" y="155215"/>
          <a:ext cx="4040906" cy="4040906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 digital environment can be useful </a:t>
          </a:r>
          <a:r>
            <a:rPr lang="en-US" sz="2200" b="1" kern="1200" dirty="0" smtClean="0">
              <a:solidFill>
                <a:srgbClr val="FFC000"/>
              </a:solidFill>
            </a:rPr>
            <a:t>in all aspects of cultural heritage </a:t>
          </a:r>
          <a:r>
            <a:rPr lang="en-US" sz="2200" b="1" kern="1200" dirty="0" smtClean="0"/>
            <a:t>(promotion, valorization, exploitation, interpretation).</a:t>
          </a:r>
          <a:endParaRPr lang="en-GB" sz="2200" b="1" i="0" kern="1200" dirty="0">
            <a:solidFill>
              <a:srgbClr val="FFC000"/>
            </a:solidFill>
            <a:latin typeface="Calibri"/>
            <a:ea typeface="+mn-ea"/>
            <a:cs typeface="+mn-cs"/>
          </a:endParaRPr>
        </a:p>
      </dsp:txBody>
      <dsp:txXfrm>
        <a:off x="7061849" y="746992"/>
        <a:ext cx="2857352" cy="285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086" y="2435290"/>
            <a:ext cx="10311039" cy="1950441"/>
          </a:xfrm>
        </p:spPr>
        <p:txBody>
          <a:bodyPr>
            <a:normAutofit fontScale="90000"/>
          </a:bodyPr>
          <a:lstStyle/>
          <a:p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ro-RO" sz="31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Digital </a:t>
            </a:r>
            <a:r>
              <a:rPr lang="ro-RO" sz="31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technologies and their use for the development of cultural heritage in Europe and </a:t>
            </a:r>
            <a:r>
              <a:rPr lang="ro-RO" sz="31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Romania.</a:t>
            </a:r>
            <a:br>
              <a:rPr lang="ro-RO" sz="31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o-RO" sz="31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revealing </a:t>
            </a:r>
            <a:r>
              <a:rPr lang="ro-RO" sz="31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some </a:t>
            </a:r>
            <a:r>
              <a:rPr lang="ro-RO" sz="3100" b="1" dirty="0">
                <a:solidFill>
                  <a:srgbClr val="00B0F0"/>
                </a:solidFill>
                <a:latin typeface="+mn-lt"/>
              </a:rPr>
              <a:t>advantages</a:t>
            </a:r>
            <a:r>
              <a:rPr lang="ro-RO" sz="31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and </a:t>
            </a:r>
            <a:r>
              <a:rPr lang="ro-RO" sz="3100" b="1" dirty="0">
                <a:solidFill>
                  <a:srgbClr val="FF7575"/>
                </a:solidFill>
                <a:latin typeface="+mn-lt"/>
              </a:rPr>
              <a:t>disadvantages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endParaRPr lang="en-US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086" y="3862874"/>
            <a:ext cx="10311039" cy="2369976"/>
          </a:xfrm>
        </p:spPr>
        <p:txBody>
          <a:bodyPr>
            <a:normAutofit fontScale="32500" lnSpcReduction="20000"/>
          </a:bodyPr>
          <a:lstStyle/>
          <a:p>
            <a:endParaRPr lang="en-GB" sz="7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7200" b="1" cap="none" dirty="0" smtClean="0">
                <a:solidFill>
                  <a:schemeClr val="accent5">
                    <a:lumMod val="75000"/>
                  </a:schemeClr>
                </a:solidFill>
              </a:rPr>
              <a:t>Alina </a:t>
            </a:r>
            <a:r>
              <a:rPr lang="en-GB" sz="7200" b="1" cap="none" dirty="0" err="1" smtClean="0">
                <a:solidFill>
                  <a:schemeClr val="accent5">
                    <a:lumMod val="75000"/>
                  </a:schemeClr>
                </a:solidFill>
              </a:rPr>
              <a:t>Niculescu</a:t>
            </a:r>
            <a:r>
              <a:rPr lang="en-GB" sz="7200" b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ro-RO" sz="7200" b="1" cap="none" dirty="0" smtClean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GB" sz="7200" b="1" cap="none" dirty="0" err="1" smtClean="0">
                <a:solidFill>
                  <a:schemeClr val="accent5">
                    <a:lumMod val="75000"/>
                  </a:schemeClr>
                </a:solidFill>
              </a:rPr>
              <a:t>Cristi</a:t>
            </a:r>
            <a:r>
              <a:rPr lang="en-GB" sz="7200" b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7200" b="1" cap="none" dirty="0" err="1" smtClean="0">
                <a:solidFill>
                  <a:schemeClr val="accent5">
                    <a:lumMod val="75000"/>
                  </a:schemeClr>
                </a:solidFill>
              </a:rPr>
              <a:t>Fren</a:t>
            </a:r>
            <a:r>
              <a:rPr lang="ro-RO" sz="7200" b="1" cap="none" dirty="0" smtClean="0">
                <a:solidFill>
                  <a:schemeClr val="accent5">
                    <a:lumMod val="75000"/>
                  </a:schemeClr>
                </a:solidFill>
              </a:rPr>
              <a:t>ț</a:t>
            </a:r>
            <a:endParaRPr lang="en-GB" sz="7200" b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5500" b="1" cap="none" dirty="0" smtClean="0">
                <a:solidFill>
                  <a:schemeClr val="accent5">
                    <a:lumMod val="75000"/>
                  </a:schemeClr>
                </a:solidFill>
              </a:rPr>
              <a:t>25th TARS </a:t>
            </a:r>
            <a:r>
              <a:rPr lang="en-GB" sz="5500" b="1" cap="none" dirty="0" err="1" smtClean="0">
                <a:solidFill>
                  <a:schemeClr val="accent5">
                    <a:lumMod val="75000"/>
                  </a:schemeClr>
                </a:solidFill>
              </a:rPr>
              <a:t>Intenational</a:t>
            </a:r>
            <a:r>
              <a:rPr lang="en-GB" sz="5500" b="1" cap="none" dirty="0" smtClean="0">
                <a:solidFill>
                  <a:schemeClr val="accent5">
                    <a:lumMod val="75000"/>
                  </a:schemeClr>
                </a:solidFill>
              </a:rPr>
              <a:t> Conference, 25-27 May 2023, </a:t>
            </a:r>
            <a:r>
              <a:rPr lang="en-GB" sz="5500" b="1" cap="none" dirty="0" err="1" smtClean="0">
                <a:solidFill>
                  <a:schemeClr val="accent5">
                    <a:lumMod val="75000"/>
                  </a:schemeClr>
                </a:solidFill>
              </a:rPr>
              <a:t>Vatra</a:t>
            </a:r>
            <a:r>
              <a:rPr lang="en-GB" sz="5500" b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5500" b="1" cap="none" dirty="0" err="1" smtClean="0">
                <a:solidFill>
                  <a:schemeClr val="accent5">
                    <a:lumMod val="75000"/>
                  </a:schemeClr>
                </a:solidFill>
              </a:rPr>
              <a:t>Dornei</a:t>
            </a:r>
            <a:r>
              <a:rPr lang="en-GB" sz="5500" cap="none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GB" sz="5500" b="1" cap="none" dirty="0" smtClean="0">
                <a:solidFill>
                  <a:schemeClr val="accent5">
                    <a:lumMod val="75000"/>
                  </a:schemeClr>
                </a:solidFill>
              </a:rPr>
              <a:t>(Romania)</a:t>
            </a:r>
            <a:endParaRPr lang="en-US" sz="5500" b="1" cap="non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" y="0"/>
            <a:ext cx="6778766" cy="18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917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36" y="233922"/>
            <a:ext cx="1025842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defRPr/>
            </a:pPr>
            <a:r>
              <a:rPr lang="en-GB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Ranking </a:t>
            </a:r>
            <a:r>
              <a:rPr lang="en-GB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European </a:t>
            </a:r>
            <a:r>
              <a:rPr lang="en-GB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Union countries in terms of the Digital Economy and Society Index</a:t>
            </a:r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(DESI) </a:t>
            </a:r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– 2022</a:t>
            </a:r>
            <a:endParaRPr lang="en-US" sz="27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936" y="6178194"/>
            <a:ext cx="1019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Source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: European Commission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Primary data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https://digital-strategy.ec.europa.eu/en/policies/countries-digitisation-performance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62" y="1326279"/>
            <a:ext cx="10005788" cy="4249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43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917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648411" y="533997"/>
            <a:ext cx="10505720" cy="94841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 defTabSz="914400"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lang="en-GB" sz="11200" b="1" noProof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Digital skills</a:t>
            </a:r>
            <a:r>
              <a:rPr lang="ro-RO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12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o-RO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 Rom</a:t>
            </a:r>
            <a:r>
              <a:rPr lang="en-GB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o-RO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nia (</a:t>
            </a:r>
            <a:r>
              <a:rPr lang="en-GB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results from </a:t>
            </a:r>
            <a:r>
              <a:rPr lang="ro-RO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</a:t>
            </a:r>
            <a:r>
              <a:rPr lang="en-GB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report</a:t>
            </a:r>
            <a:r>
              <a:rPr lang="ro-RO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lvl="0" algn="ctr" defTabSz="914400">
              <a:defRPr/>
            </a:pPr>
            <a:r>
              <a:rPr lang="ro-RO" sz="11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- 2022 -</a:t>
            </a:r>
            <a:endParaRPr lang="en-GB" sz="112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300620"/>
              </p:ext>
            </p:extLst>
          </p:nvPr>
        </p:nvGraphicFramePr>
        <p:xfrm>
          <a:off x="388731" y="1609484"/>
          <a:ext cx="11429999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61936" y="6178194"/>
            <a:ext cx="1019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Source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: European Commission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Primary data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https://digital-strategy.ec.europa.eu/en/policies/countries-digitisation-performance</a:t>
            </a:r>
          </a:p>
        </p:txBody>
      </p:sp>
    </p:spTree>
    <p:extLst>
      <p:ext uri="{BB962C8B-B14F-4D97-AF65-F5344CB8AC3E}">
        <p14:creationId xmlns:p14="http://schemas.microsoft.com/office/powerpoint/2010/main" val="15835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917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1457603" y="446971"/>
            <a:ext cx="9020704" cy="787813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 defTabSz="914400"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lang="en-GB" sz="7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importance of digital skills</a:t>
            </a:r>
            <a:endParaRPr lang="en-GB" sz="7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299821"/>
              </p:ext>
            </p:extLst>
          </p:nvPr>
        </p:nvGraphicFramePr>
        <p:xfrm>
          <a:off x="763222" y="16800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8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917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879908" y="446970"/>
            <a:ext cx="9020704" cy="787813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defTabSz="914400"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lang="en-GB" sz="1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advantages </a:t>
            </a:r>
            <a:r>
              <a:rPr lang="en-GB" sz="1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using digital technologies in the field of cultural heritage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1479665"/>
            <a:ext cx="9583517" cy="4746568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o-RO" dirty="0" smtClean="0"/>
          </a:p>
          <a:p>
            <a:pPr marL="285750" indent="-285750">
              <a:buFontTx/>
              <a:buChar char="-"/>
            </a:pPr>
            <a:endParaRPr lang="ro-RO" b="1" dirty="0"/>
          </a:p>
          <a:p>
            <a:pPr marL="1200150" lvl="2" indent="-285750">
              <a:buFontTx/>
              <a:buChar char="-"/>
            </a:pPr>
            <a:endParaRPr lang="ro-RO" u="sng" dirty="0" smtClean="0"/>
          </a:p>
          <a:p>
            <a:pPr marL="285750" indent="-285750">
              <a:buFontTx/>
              <a:buChar char="-"/>
            </a:pPr>
            <a:endParaRPr lang="ro-RO" i="1" dirty="0"/>
          </a:p>
          <a:p>
            <a:endParaRPr lang="ro-RO" i="1" dirty="0" smtClean="0"/>
          </a:p>
          <a:p>
            <a:pPr marL="285750" indent="-285750" algn="just">
              <a:buFontTx/>
              <a:buChar char="-"/>
            </a:pPr>
            <a:endParaRPr lang="ro-RO" dirty="0" smtClean="0"/>
          </a:p>
          <a:p>
            <a:pPr marL="285750" indent="-285750" algn="just">
              <a:buFontTx/>
              <a:buChar char="-"/>
            </a:pPr>
            <a:r>
              <a:rPr lang="en-US" sz="2000" b="1" dirty="0" smtClean="0">
                <a:solidFill>
                  <a:srgbClr val="FFC000"/>
                </a:solidFill>
              </a:rPr>
              <a:t>communicating to </a:t>
            </a:r>
            <a:r>
              <a:rPr lang="en-US" sz="2000" b="1" dirty="0">
                <a:solidFill>
                  <a:srgbClr val="FFC000"/>
                </a:solidFill>
              </a:rPr>
              <a:t>tourists </a:t>
            </a:r>
            <a:r>
              <a:rPr lang="en-US" sz="2000" b="1" dirty="0" smtClean="0">
                <a:solidFill>
                  <a:srgbClr val="FFC000"/>
                </a:solidFill>
              </a:rPr>
              <a:t>the </a:t>
            </a:r>
            <a:r>
              <a:rPr lang="en-US" sz="2000" b="1" dirty="0">
                <a:solidFill>
                  <a:srgbClr val="FFC000"/>
                </a:solidFill>
              </a:rPr>
              <a:t>information </a:t>
            </a:r>
            <a:r>
              <a:rPr lang="en-US" sz="2000" b="1" dirty="0" smtClean="0">
                <a:solidFill>
                  <a:srgbClr val="FFC000"/>
                </a:solidFill>
              </a:rPr>
              <a:t>about </a:t>
            </a:r>
            <a:r>
              <a:rPr lang="en-US" sz="2000" b="1" dirty="0">
                <a:solidFill>
                  <a:srgbClr val="FFC000"/>
                </a:solidFill>
              </a:rPr>
              <a:t>the diversity of cultural-tourist </a:t>
            </a:r>
            <a:r>
              <a:rPr lang="en-US" sz="2000" b="1" dirty="0" smtClean="0">
                <a:solidFill>
                  <a:srgbClr val="FFC000"/>
                </a:solidFill>
              </a:rPr>
              <a:t>resources</a:t>
            </a:r>
            <a:r>
              <a:rPr lang="ro-RO" sz="1900" b="1" dirty="0" smtClean="0">
                <a:solidFill>
                  <a:srgbClr val="FFC000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000" dirty="0"/>
              <a:t>digital technologies have become a </a:t>
            </a:r>
            <a:r>
              <a:rPr lang="en-US" sz="2000" b="1" dirty="0">
                <a:solidFill>
                  <a:srgbClr val="FFC000"/>
                </a:solidFill>
              </a:rPr>
              <a:t>support of leisure activities and social interactions</a:t>
            </a:r>
            <a:r>
              <a:rPr lang="ro-RO" sz="1900" b="1" dirty="0" smtClean="0">
                <a:solidFill>
                  <a:srgbClr val="FFC000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FFC000"/>
                </a:solidFill>
              </a:rPr>
              <a:t>positive impact on the image of the destination</a:t>
            </a:r>
            <a:r>
              <a:rPr lang="en-US" sz="2000" dirty="0"/>
              <a:t>, by facilitating access to tourist and cultural information</a:t>
            </a:r>
            <a:r>
              <a:rPr lang="ro-RO" sz="19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000" dirty="0"/>
              <a:t>digitization </a:t>
            </a:r>
            <a:r>
              <a:rPr lang="en-US" sz="2000" b="1" dirty="0">
                <a:solidFill>
                  <a:srgbClr val="FFC000"/>
                </a:solidFill>
              </a:rPr>
              <a:t>has stimulated the production of cultural goods </a:t>
            </a:r>
            <a:r>
              <a:rPr lang="en-US" sz="2000" dirty="0"/>
              <a:t>(new cultural platforms, virtual tours, 3D digitized cultural goods)</a:t>
            </a:r>
            <a:r>
              <a:rPr lang="ro-RO" sz="19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smtClean="0">
                <a:solidFill>
                  <a:srgbClr val="FFC000"/>
                </a:solidFill>
              </a:rPr>
              <a:t>increased </a:t>
            </a:r>
            <a:r>
              <a:rPr lang="en-US" sz="2000" b="1" dirty="0">
                <a:solidFill>
                  <a:srgbClr val="FFC000"/>
                </a:solidFill>
              </a:rPr>
              <a:t>access to cultural heritage </a:t>
            </a:r>
            <a:r>
              <a:rPr lang="en-US" sz="2000" dirty="0"/>
              <a:t>for all categories of the public (reducing the level of social inequities and increasing the level of culture)</a:t>
            </a:r>
            <a:r>
              <a:rPr lang="ro-RO" sz="1900" dirty="0" smtClean="0"/>
              <a:t>;</a:t>
            </a:r>
          </a:p>
          <a:p>
            <a:pPr marL="285750" lvl="0" indent="-285750" algn="just">
              <a:buFontTx/>
              <a:buChar char="-"/>
            </a:pPr>
            <a:r>
              <a:rPr lang="en-US" sz="2000" dirty="0"/>
              <a:t>virtual reality technologies are useful when it is desired to visualize certain environments, buildings or </a:t>
            </a:r>
            <a:r>
              <a:rPr lang="en-US" sz="2000" b="1" dirty="0">
                <a:solidFill>
                  <a:srgbClr val="FFC000"/>
                </a:solidFill>
              </a:rPr>
              <a:t>cultural objects that no longer exist or that cannot be easily visited</a:t>
            </a:r>
            <a:r>
              <a:rPr lang="ro-RO" sz="1900" dirty="0" smtClean="0">
                <a:solidFill>
                  <a:srgbClr val="FFC000"/>
                </a:solidFill>
              </a:rPr>
              <a:t>;</a:t>
            </a:r>
          </a:p>
          <a:p>
            <a:pPr marL="285750" lvl="0" indent="-285750" algn="just">
              <a:buFontTx/>
              <a:buChar char="-"/>
            </a:pPr>
            <a:r>
              <a:rPr lang="en-US" sz="2000" b="1" dirty="0">
                <a:solidFill>
                  <a:srgbClr val="FFC000"/>
                </a:solidFill>
              </a:rPr>
              <a:t>digital preservation </a:t>
            </a:r>
            <a:r>
              <a:rPr lang="en-US" sz="2000" dirty="0"/>
              <a:t>of cultural heritage contributes to </a:t>
            </a:r>
            <a:r>
              <a:rPr lang="en-US" sz="2000" b="1" dirty="0">
                <a:solidFill>
                  <a:srgbClr val="FFC000"/>
                </a:solidFill>
              </a:rPr>
              <a:t>avoiding the loss of cultural </a:t>
            </a:r>
            <a:r>
              <a:rPr lang="en-US" sz="2000" b="1" dirty="0" smtClean="0">
                <a:solidFill>
                  <a:srgbClr val="FFC000"/>
                </a:solidFill>
              </a:rPr>
              <a:t>assets</a:t>
            </a:r>
            <a:r>
              <a:rPr lang="ro-RO" sz="1900" b="1" dirty="0" smtClean="0">
                <a:solidFill>
                  <a:srgbClr val="FFC000"/>
                </a:solidFill>
              </a:rPr>
              <a:t>.</a:t>
            </a:r>
            <a:endParaRPr lang="en-US" sz="1900" b="1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endParaRPr lang="ro-RO" b="1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917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672" y="944476"/>
            <a:ext cx="10146197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Disadvantages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of using digital technologies in the field of cultural heritage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607" y="2066809"/>
            <a:ext cx="9568924" cy="3871432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o-RO" dirty="0" smtClean="0"/>
          </a:p>
          <a:p>
            <a:pPr marL="2114550" lvl="4" indent="-285750">
              <a:buFontTx/>
              <a:buChar char="-"/>
            </a:pPr>
            <a:endParaRPr lang="ro-RO" dirty="0"/>
          </a:p>
          <a:p>
            <a:pPr marL="285750" indent="-285750">
              <a:buFontTx/>
              <a:buChar char="-"/>
            </a:pPr>
            <a:endParaRPr lang="ro-RO" dirty="0" smtClean="0"/>
          </a:p>
          <a:p>
            <a:pPr marL="285750" indent="-285750">
              <a:buFontTx/>
              <a:buChar char="-"/>
            </a:pPr>
            <a:endParaRPr lang="ro-RO" dirty="0"/>
          </a:p>
          <a:p>
            <a:endParaRPr lang="ro-RO" dirty="0" smtClean="0"/>
          </a:p>
          <a:p>
            <a:pPr marL="285750" indent="-285750" algn="just">
              <a:buFontTx/>
              <a:buChar char="-"/>
            </a:pPr>
            <a:endParaRPr lang="ro-RO" sz="1900" dirty="0" smtClean="0"/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FFC000"/>
                </a:solidFill>
              </a:rPr>
              <a:t>disruption of traditional practices </a:t>
            </a:r>
            <a:r>
              <a:rPr lang="en-US" sz="2000" dirty="0"/>
              <a:t>(negative consequences in the music and audiovisual sectors - digital piracy</a:t>
            </a:r>
            <a:r>
              <a:rPr lang="en-US" sz="2000" dirty="0" smtClean="0"/>
              <a:t>)</a:t>
            </a:r>
            <a:r>
              <a:rPr lang="ro-RO" sz="20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000" dirty="0"/>
              <a:t>maintaining user interest is not easy (</a:t>
            </a:r>
            <a:r>
              <a:rPr lang="en-US" sz="2000" b="1" dirty="0">
                <a:solidFill>
                  <a:srgbClr val="FFC000"/>
                </a:solidFill>
              </a:rPr>
              <a:t>low degree of user loyalty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285750" indent="-285750" algn="just">
              <a:buFontTx/>
              <a:buChar char="-"/>
            </a:pPr>
            <a:r>
              <a:rPr lang="en-US" sz="2000" b="1" dirty="0" smtClean="0">
                <a:solidFill>
                  <a:srgbClr val="FFC000"/>
                </a:solidFill>
              </a:rPr>
              <a:t>old </a:t>
            </a:r>
            <a:r>
              <a:rPr lang="en-US" sz="2000" b="1" dirty="0">
                <a:solidFill>
                  <a:srgbClr val="FFC000"/>
                </a:solidFill>
              </a:rPr>
              <a:t>devices must be replaced with better performing ones</a:t>
            </a:r>
            <a:r>
              <a:rPr lang="en-US" sz="2000" dirty="0"/>
              <a:t>, but unable to reproduce previous productions</a:t>
            </a:r>
            <a:r>
              <a:rPr lang="ro-RO" sz="20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FFC000"/>
                </a:solidFill>
              </a:rPr>
              <a:t>project management costs</a:t>
            </a:r>
            <a:r>
              <a:rPr lang="en-US" sz="2000" dirty="0"/>
              <a:t>; digitization is a continuous process, it </a:t>
            </a:r>
            <a:r>
              <a:rPr lang="en-US" sz="2000" b="1" dirty="0">
                <a:solidFill>
                  <a:srgbClr val="FFC000"/>
                </a:solidFill>
              </a:rPr>
              <a:t>requires a permanent and sustained effort</a:t>
            </a:r>
            <a:r>
              <a:rPr lang="en-US" sz="2000" dirty="0"/>
              <a:t> (time and financial resources</a:t>
            </a:r>
            <a:r>
              <a:rPr lang="en-US" sz="2000" dirty="0" smtClean="0"/>
              <a:t>);</a:t>
            </a:r>
            <a:endParaRPr lang="en-GB" sz="2000" b="1" dirty="0" smtClean="0">
              <a:solidFill>
                <a:srgbClr val="FFC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FFC000"/>
                </a:solidFill>
              </a:rPr>
              <a:t>increasing </a:t>
            </a:r>
            <a:r>
              <a:rPr lang="en-US" sz="2000" b="1" dirty="0" smtClean="0">
                <a:solidFill>
                  <a:srgbClr val="FFC000"/>
                </a:solidFill>
              </a:rPr>
              <a:t>the technology addiction</a:t>
            </a:r>
            <a:r>
              <a:rPr lang="ro-RO" sz="2000" dirty="0" smtClean="0">
                <a:solidFill>
                  <a:srgbClr val="FFC000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FFC000"/>
                </a:solidFill>
              </a:rPr>
              <a:t>increasing energy </a:t>
            </a:r>
            <a:r>
              <a:rPr lang="en-US" sz="2000" b="1" dirty="0" smtClean="0">
                <a:solidFill>
                  <a:srgbClr val="FFC000"/>
                </a:solidFill>
              </a:rPr>
              <a:t>consum</a:t>
            </a:r>
            <a:r>
              <a:rPr lang="en-US" sz="2000" dirty="0" smtClean="0"/>
              <a:t>ption</a:t>
            </a:r>
            <a:r>
              <a:rPr lang="ro-RO" sz="2000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o-RO" dirty="0" smtClean="0"/>
          </a:p>
          <a:p>
            <a:pPr marL="285750" indent="-285750" algn="just">
              <a:buFontTx/>
              <a:buChar char="-"/>
            </a:pPr>
            <a:endParaRPr lang="ro-RO" b="1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917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665" y="437920"/>
            <a:ext cx="10146197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defRPr/>
            </a:pPr>
            <a:r>
              <a:rPr lang="ro-RO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Con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clusions</a:t>
            </a:r>
            <a:r>
              <a:rPr lang="ro-RO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7968586"/>
              </p:ext>
            </p:extLst>
          </p:nvPr>
        </p:nvGraphicFramePr>
        <p:xfrm>
          <a:off x="547665" y="1091373"/>
          <a:ext cx="8563084" cy="576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9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917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ro-RO" sz="4000" b="1" cap="none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</a:t>
            </a:r>
            <a:r>
              <a:rPr lang="en-US" sz="4000" b="1" cap="none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hank you for your attention!</a:t>
            </a:r>
            <a:br>
              <a:rPr lang="en-US" sz="4000" b="1" cap="none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4000" b="1" cap="none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sz="4000" b="1" cap="none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12" y="5331934"/>
            <a:ext cx="2224405" cy="1064260"/>
          </a:xfrm>
          <a:prstGeom prst="rect">
            <a:avLst/>
          </a:prstGeom>
        </p:spPr>
      </p:pic>
      <p:pic>
        <p:nvPicPr>
          <p:cNvPr id="8" name="Kép 12"/>
          <p:cNvPicPr>
            <a:picLocks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17" y="1868774"/>
            <a:ext cx="662400" cy="660475"/>
          </a:xfrm>
          <a:prstGeom prst="rect">
            <a:avLst/>
          </a:prstGeom>
        </p:spPr>
      </p:pic>
      <p:pic>
        <p:nvPicPr>
          <p:cNvPr id="9" name="Kép 14"/>
          <p:cNvPicPr>
            <a:picLocks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17" y="3416911"/>
            <a:ext cx="662400" cy="662400"/>
          </a:xfrm>
          <a:prstGeom prst="rect">
            <a:avLst/>
          </a:prstGeom>
        </p:spPr>
      </p:pic>
      <p:pic>
        <p:nvPicPr>
          <p:cNvPr id="10" name="Kép 16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98" y="4223857"/>
            <a:ext cx="662400" cy="662400"/>
          </a:xfrm>
          <a:prstGeom prst="rect">
            <a:avLst/>
          </a:prstGeom>
        </p:spPr>
      </p:pic>
      <p:pic>
        <p:nvPicPr>
          <p:cNvPr id="11" name="Kép 19"/>
          <p:cNvPicPr>
            <a:picLocks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3556"/>
          <a:stretch/>
        </p:blipFill>
        <p:spPr>
          <a:xfrm>
            <a:off x="1340917" y="5030802"/>
            <a:ext cx="662400" cy="632331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Alina Niculescu</a:t>
            </a:r>
            <a:r>
              <a:rPr kumimoji="0" lang="en-GB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5400" indent="0">
              <a:lnSpc>
                <a:spcPct val="150000"/>
              </a:lnSpc>
              <a:buNone/>
            </a:pP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Cristi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Fren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www.incdt.ro</a:t>
            </a:r>
            <a:r>
              <a:rPr kumimoji="0" lang="de-AT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hu-HU" sz="2400" b="0" i="0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0" lang="ro-RO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niculescu@incdt.ro</a:t>
            </a:r>
            <a:r>
              <a:rPr lang="ro-RO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cristi.frent@incdt.ro</a:t>
            </a:r>
            <a:endParaRPr kumimoji="0" lang="hu-HU" sz="2400" b="0" i="0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 </a:t>
            </a:r>
            <a:r>
              <a:rPr kumimoji="0" lang="de-AT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ro-RO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kumimoji="0" lang="de-AT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o-RO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21 316 25 65</a:t>
            </a:r>
            <a:endParaRPr kumimoji="0" lang="en-GB" sz="2400" b="0" i="0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Kép 12"/>
          <p:cNvPicPr>
            <a:picLocks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17" y="2659682"/>
            <a:ext cx="662400" cy="6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10" y="412981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129726" y="1807735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0219279"/>
              </p:ext>
            </p:extLst>
          </p:nvPr>
        </p:nvGraphicFramePr>
        <p:xfrm>
          <a:off x="1175788" y="586662"/>
          <a:ext cx="8541789" cy="548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0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230" y="587549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129726" y="1807735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730135" y="10774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0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855" y="587751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FEE87A-C406-446C-A5AD-726EEC0E7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413924"/>
              </p:ext>
            </p:extLst>
          </p:nvPr>
        </p:nvGraphicFramePr>
        <p:xfrm>
          <a:off x="974370" y="1536166"/>
          <a:ext cx="9782300" cy="461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>
            <a:off x="1896662" y="286369"/>
            <a:ext cx="7498080" cy="94841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Conceptual clarifications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5794" y="3843777"/>
            <a:ext cx="4232981" cy="1785408"/>
          </a:xfrm>
          <a:prstGeom prst="roundRect">
            <a:avLst>
              <a:gd name="adj" fmla="val 859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4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917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140776" y="1818763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609600" y="286369"/>
            <a:ext cx="8785142" cy="94841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defTabSz="914400"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lang="en-US" sz="10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Internet </a:t>
            </a:r>
            <a:r>
              <a:rPr lang="en-US" sz="10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access </a:t>
            </a:r>
            <a:r>
              <a:rPr lang="en-US" sz="10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10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households in European Union countries, comparison between 2022 and 2017</a:t>
            </a:r>
            <a:endParaRPr lang="en-GB" sz="108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170101"/>
            <a:ext cx="9839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Source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Eurostat</a:t>
            </a:r>
          </a:p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Primary data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https://ec.europa.eu/eurostat/statistics-explained/index.php?title=Digital_economy_and_society_statistics_-_households_and_individuals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37" y="1309893"/>
            <a:ext cx="9469738" cy="439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0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5711850"/>
              </p:ext>
            </p:extLst>
          </p:nvPr>
        </p:nvGraphicFramePr>
        <p:xfrm>
          <a:off x="386680" y="1732093"/>
          <a:ext cx="1018701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>
          <a:xfrm>
            <a:off x="1080655" y="286370"/>
            <a:ext cx="9900457" cy="85365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 defTabSz="914400"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lang="en-GB" sz="5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Internet use </a:t>
            </a:r>
            <a:r>
              <a:rPr lang="en-GB" sz="52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o-RO" sz="5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 Rom</a:t>
            </a:r>
            <a:r>
              <a:rPr lang="en-GB" sz="5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o-RO" sz="5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nia </a:t>
            </a:r>
            <a:endParaRPr lang="en-GB" sz="52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133502" y="1768667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8824517"/>
              </p:ext>
            </p:extLst>
          </p:nvPr>
        </p:nvGraphicFramePr>
        <p:xfrm>
          <a:off x="1357290" y="2327563"/>
          <a:ext cx="9216499" cy="261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>
          <a:xfrm>
            <a:off x="2676699" y="436922"/>
            <a:ext cx="6733309" cy="94841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 defTabSz="914400"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lang="en-GB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Internet use </a:t>
            </a:r>
            <a:r>
              <a:rPr lang="en-GB" sz="128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o-RO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 Rom</a:t>
            </a:r>
            <a:r>
              <a:rPr lang="en-GB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o-RO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nia </a:t>
            </a:r>
          </a:p>
          <a:p>
            <a:pPr lvl="0" algn="ctr" defTabSz="914400">
              <a:defRPr/>
            </a:pPr>
            <a:r>
              <a:rPr lang="en-GB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by age categories </a:t>
            </a:r>
            <a:r>
              <a:rPr lang="ro-RO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(2022)</a:t>
            </a:r>
            <a:endParaRPr lang="en-GB" sz="128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0882379"/>
              </p:ext>
            </p:extLst>
          </p:nvPr>
        </p:nvGraphicFramePr>
        <p:xfrm>
          <a:off x="1636022" y="1903620"/>
          <a:ext cx="8440610" cy="32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>
          <a:xfrm>
            <a:off x="634538" y="429635"/>
            <a:ext cx="10248900" cy="94841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 defTabSz="914400"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lang="en-GB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Internet use in </a:t>
            </a:r>
            <a:r>
              <a:rPr lang="ro-RO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Rom</a:t>
            </a:r>
            <a:r>
              <a:rPr lang="en-GB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o-RO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nia </a:t>
            </a:r>
          </a:p>
          <a:p>
            <a:pPr lvl="0" algn="ctr" defTabSz="914400">
              <a:defRPr/>
            </a:pPr>
            <a:r>
              <a:rPr lang="ro-RO" sz="1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on residential </a:t>
            </a:r>
            <a:r>
              <a:rPr lang="ro-RO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environments</a:t>
            </a:r>
            <a:r>
              <a:rPr lang="en-GB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1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(2022)</a:t>
            </a:r>
            <a:endParaRPr lang="en-GB" sz="128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612487"/>
            <a:ext cx="8559695" cy="1950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r>
              <a:rPr lang="en-GB" sz="33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>
                <a:solidFill>
                  <a:srgbClr val="00B0F0"/>
                </a:solidFill>
                <a:latin typeface="+mn-lt"/>
              </a:rPr>
            </a:br>
            <a:r>
              <a:rPr lang="en-GB" sz="3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3300" b="1" dirty="0" smtClean="0">
                <a:solidFill>
                  <a:srgbClr val="00B0F0"/>
                </a:solidFill>
                <a:latin typeface="+mn-lt"/>
              </a:rPr>
            </a:b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29" y="5706006"/>
            <a:ext cx="2224405" cy="1064260"/>
          </a:xfrm>
          <a:prstGeom prst="rect">
            <a:avLst/>
          </a:prstGeom>
        </p:spPr>
      </p:pic>
      <p:sp>
        <p:nvSpPr>
          <p:cNvPr id="13" name="Szöveg helye 2"/>
          <p:cNvSpPr txBox="1">
            <a:spLocks/>
          </p:cNvSpPr>
          <p:nvPr/>
        </p:nvSpPr>
        <p:spPr>
          <a:xfrm>
            <a:off x="2083626" y="1826856"/>
            <a:ext cx="973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29511" y="286369"/>
            <a:ext cx="9867900" cy="94841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 defTabSz="914400"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	</a:t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lang="en-GB" sz="10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Internet use </a:t>
            </a:r>
            <a:r>
              <a:rPr lang="en-GB" sz="108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o-RO" sz="10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 Rom</a:t>
            </a:r>
            <a:r>
              <a:rPr lang="en-GB" sz="10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o-RO" sz="10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nia </a:t>
            </a:r>
          </a:p>
          <a:p>
            <a:pPr lvl="0" algn="ctr" defTabSz="914400">
              <a:defRPr/>
            </a:pPr>
            <a:r>
              <a:rPr lang="pt-BR" sz="10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 cultural and educational activities</a:t>
            </a:r>
            <a:endParaRPr lang="en-GB" sz="108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147354"/>
              </p:ext>
            </p:extLst>
          </p:nvPr>
        </p:nvGraphicFramePr>
        <p:xfrm>
          <a:off x="763222" y="16800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1349</TotalTime>
  <Words>814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Celestial</vt:lpstr>
      <vt:lpstr>       Digital technologies and their use for the development of cultural heritage in Europe and Romania. revealing some advantages and disadvantages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Thank you for your attention!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technologies and their use for the development of cultural heritage in Europe and Romania - revealing some advantages and disadvantages</dc:title>
  <dc:creator>INCDT</dc:creator>
  <cp:lastModifiedBy>INCDT</cp:lastModifiedBy>
  <cp:revision>78</cp:revision>
  <dcterms:created xsi:type="dcterms:W3CDTF">2023-04-04T05:37:02Z</dcterms:created>
  <dcterms:modified xsi:type="dcterms:W3CDTF">2023-04-25T12:27:42Z</dcterms:modified>
</cp:coreProperties>
</file>