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18288000" cy="10287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950" b="0" i="0">
                <a:solidFill>
                  <a:srgbClr val="072F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66" y="8973452"/>
            <a:ext cx="1687854" cy="121916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303672"/>
            <a:ext cx="2068481" cy="150217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8070" y="8628050"/>
            <a:ext cx="718893" cy="79558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81443" y="1105910"/>
            <a:ext cx="1806557" cy="256244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49443" y="671506"/>
            <a:ext cx="1823127" cy="1346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950" b="0" i="0">
                <a:solidFill>
                  <a:srgbClr val="072F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950" b="0" i="0">
                <a:solidFill>
                  <a:srgbClr val="072F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834483"/>
            <a:ext cx="12730480" cy="8439150"/>
          </a:xfrm>
          <a:custGeom>
            <a:avLst/>
            <a:gdLst/>
            <a:ahLst/>
            <a:cxnLst/>
            <a:rect l="l" t="t" r="r" b="b"/>
            <a:pathLst>
              <a:path w="12730480" h="8439150">
                <a:moveTo>
                  <a:pt x="12730161" y="8438554"/>
                </a:moveTo>
                <a:lnTo>
                  <a:pt x="0" y="8438554"/>
                </a:lnTo>
                <a:lnTo>
                  <a:pt x="0" y="0"/>
                </a:lnTo>
                <a:lnTo>
                  <a:pt x="12730161" y="0"/>
                </a:lnTo>
                <a:lnTo>
                  <a:pt x="12730161" y="84385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8353" y="2371448"/>
            <a:ext cx="1628026" cy="282425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9118" y="5237918"/>
            <a:ext cx="848768" cy="76814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254553" y="8557474"/>
            <a:ext cx="3194685" cy="744855"/>
          </a:xfrm>
          <a:custGeom>
            <a:avLst/>
            <a:gdLst/>
            <a:ahLst/>
            <a:cxnLst/>
            <a:rect l="l" t="t" r="r" b="b"/>
            <a:pathLst>
              <a:path w="3194685" h="744854">
                <a:moveTo>
                  <a:pt x="2827137" y="744554"/>
                </a:moveTo>
                <a:lnTo>
                  <a:pt x="372277" y="744554"/>
                </a:lnTo>
                <a:lnTo>
                  <a:pt x="323343" y="741325"/>
                </a:lnTo>
                <a:lnTo>
                  <a:pt x="275662" y="731799"/>
                </a:lnTo>
                <a:lnTo>
                  <a:pt x="229812" y="716216"/>
                </a:lnTo>
                <a:lnTo>
                  <a:pt x="186372" y="694815"/>
                </a:lnTo>
                <a:lnTo>
                  <a:pt x="145921" y="667835"/>
                </a:lnTo>
                <a:lnTo>
                  <a:pt x="109037" y="635516"/>
                </a:lnTo>
                <a:lnTo>
                  <a:pt x="76719" y="598632"/>
                </a:lnTo>
                <a:lnTo>
                  <a:pt x="49739" y="558181"/>
                </a:lnTo>
                <a:lnTo>
                  <a:pt x="28337" y="514741"/>
                </a:lnTo>
                <a:lnTo>
                  <a:pt x="12754" y="468891"/>
                </a:lnTo>
                <a:lnTo>
                  <a:pt x="3228" y="421210"/>
                </a:lnTo>
                <a:lnTo>
                  <a:pt x="0" y="372277"/>
                </a:lnTo>
                <a:lnTo>
                  <a:pt x="3228" y="323343"/>
                </a:lnTo>
                <a:lnTo>
                  <a:pt x="12754" y="275662"/>
                </a:lnTo>
                <a:lnTo>
                  <a:pt x="28337" y="229812"/>
                </a:lnTo>
                <a:lnTo>
                  <a:pt x="49739" y="186372"/>
                </a:lnTo>
                <a:lnTo>
                  <a:pt x="76719" y="145921"/>
                </a:lnTo>
                <a:lnTo>
                  <a:pt x="109037" y="109037"/>
                </a:lnTo>
                <a:lnTo>
                  <a:pt x="145921" y="76719"/>
                </a:lnTo>
                <a:lnTo>
                  <a:pt x="186372" y="49739"/>
                </a:lnTo>
                <a:lnTo>
                  <a:pt x="229812" y="28337"/>
                </a:lnTo>
                <a:lnTo>
                  <a:pt x="275662" y="12754"/>
                </a:lnTo>
                <a:lnTo>
                  <a:pt x="323343" y="3228"/>
                </a:lnTo>
                <a:lnTo>
                  <a:pt x="372277" y="0"/>
                </a:lnTo>
                <a:lnTo>
                  <a:pt x="2827137" y="0"/>
                </a:lnTo>
                <a:lnTo>
                  <a:pt x="2876071" y="3228"/>
                </a:lnTo>
                <a:lnTo>
                  <a:pt x="2923752" y="12754"/>
                </a:lnTo>
                <a:lnTo>
                  <a:pt x="2969602" y="28337"/>
                </a:lnTo>
                <a:lnTo>
                  <a:pt x="3013042" y="49739"/>
                </a:lnTo>
                <a:lnTo>
                  <a:pt x="3053493" y="76719"/>
                </a:lnTo>
                <a:lnTo>
                  <a:pt x="3090377" y="109037"/>
                </a:lnTo>
                <a:lnTo>
                  <a:pt x="3122696" y="145921"/>
                </a:lnTo>
                <a:lnTo>
                  <a:pt x="3149676" y="186372"/>
                </a:lnTo>
                <a:lnTo>
                  <a:pt x="3171077" y="229812"/>
                </a:lnTo>
                <a:lnTo>
                  <a:pt x="3186660" y="275662"/>
                </a:lnTo>
                <a:lnTo>
                  <a:pt x="3194529" y="315049"/>
                </a:lnTo>
                <a:lnTo>
                  <a:pt x="3194529" y="429503"/>
                </a:lnTo>
                <a:lnTo>
                  <a:pt x="3186660" y="468891"/>
                </a:lnTo>
                <a:lnTo>
                  <a:pt x="3171077" y="514741"/>
                </a:lnTo>
                <a:lnTo>
                  <a:pt x="3149676" y="558181"/>
                </a:lnTo>
                <a:lnTo>
                  <a:pt x="3122696" y="598632"/>
                </a:lnTo>
                <a:lnTo>
                  <a:pt x="3090377" y="635516"/>
                </a:lnTo>
                <a:lnTo>
                  <a:pt x="3053493" y="667835"/>
                </a:lnTo>
                <a:lnTo>
                  <a:pt x="3013042" y="694815"/>
                </a:lnTo>
                <a:lnTo>
                  <a:pt x="2969602" y="716216"/>
                </a:lnTo>
                <a:lnTo>
                  <a:pt x="2923752" y="731799"/>
                </a:lnTo>
                <a:lnTo>
                  <a:pt x="2876071" y="741325"/>
                </a:lnTo>
                <a:lnTo>
                  <a:pt x="2827137" y="744554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454622" y="8557474"/>
            <a:ext cx="744855" cy="744855"/>
          </a:xfrm>
          <a:custGeom>
            <a:avLst/>
            <a:gdLst/>
            <a:ahLst/>
            <a:cxnLst/>
            <a:rect l="l" t="t" r="r" b="b"/>
            <a:pathLst>
              <a:path w="744854" h="744854">
                <a:moveTo>
                  <a:pt x="372277" y="744554"/>
                </a:moveTo>
                <a:lnTo>
                  <a:pt x="325579" y="741653"/>
                </a:lnTo>
                <a:lnTo>
                  <a:pt x="280612" y="733184"/>
                </a:lnTo>
                <a:lnTo>
                  <a:pt x="237725" y="719495"/>
                </a:lnTo>
                <a:lnTo>
                  <a:pt x="197267" y="700935"/>
                </a:lnTo>
                <a:lnTo>
                  <a:pt x="159587" y="677854"/>
                </a:lnTo>
                <a:lnTo>
                  <a:pt x="125032" y="650599"/>
                </a:lnTo>
                <a:lnTo>
                  <a:pt x="93954" y="619521"/>
                </a:lnTo>
                <a:lnTo>
                  <a:pt x="66699" y="584966"/>
                </a:lnTo>
                <a:lnTo>
                  <a:pt x="43618" y="547286"/>
                </a:lnTo>
                <a:lnTo>
                  <a:pt x="25058" y="506828"/>
                </a:lnTo>
                <a:lnTo>
                  <a:pt x="11369" y="463941"/>
                </a:lnTo>
                <a:lnTo>
                  <a:pt x="2900" y="418974"/>
                </a:lnTo>
                <a:lnTo>
                  <a:pt x="0" y="372275"/>
                </a:lnTo>
                <a:lnTo>
                  <a:pt x="2900" y="325579"/>
                </a:lnTo>
                <a:lnTo>
                  <a:pt x="11369" y="280612"/>
                </a:lnTo>
                <a:lnTo>
                  <a:pt x="25058" y="237725"/>
                </a:lnTo>
                <a:lnTo>
                  <a:pt x="43618" y="197267"/>
                </a:lnTo>
                <a:lnTo>
                  <a:pt x="66699" y="159587"/>
                </a:lnTo>
                <a:lnTo>
                  <a:pt x="93954" y="125032"/>
                </a:lnTo>
                <a:lnTo>
                  <a:pt x="125032" y="93954"/>
                </a:lnTo>
                <a:lnTo>
                  <a:pt x="159587" y="66699"/>
                </a:lnTo>
                <a:lnTo>
                  <a:pt x="197267" y="43618"/>
                </a:lnTo>
                <a:lnTo>
                  <a:pt x="237725" y="25058"/>
                </a:lnTo>
                <a:lnTo>
                  <a:pt x="280612" y="11369"/>
                </a:lnTo>
                <a:lnTo>
                  <a:pt x="325579" y="2900"/>
                </a:lnTo>
                <a:lnTo>
                  <a:pt x="372277" y="0"/>
                </a:lnTo>
                <a:lnTo>
                  <a:pt x="418974" y="2900"/>
                </a:lnTo>
                <a:lnTo>
                  <a:pt x="463941" y="11369"/>
                </a:lnTo>
                <a:lnTo>
                  <a:pt x="506828" y="25058"/>
                </a:lnTo>
                <a:lnTo>
                  <a:pt x="547286" y="43618"/>
                </a:lnTo>
                <a:lnTo>
                  <a:pt x="584967" y="66699"/>
                </a:lnTo>
                <a:lnTo>
                  <a:pt x="619521" y="93954"/>
                </a:lnTo>
                <a:lnTo>
                  <a:pt x="650600" y="125032"/>
                </a:lnTo>
                <a:lnTo>
                  <a:pt x="677854" y="159587"/>
                </a:lnTo>
                <a:lnTo>
                  <a:pt x="700936" y="197267"/>
                </a:lnTo>
                <a:lnTo>
                  <a:pt x="719496" y="237725"/>
                </a:lnTo>
                <a:lnTo>
                  <a:pt x="733184" y="280612"/>
                </a:lnTo>
                <a:lnTo>
                  <a:pt x="741653" y="325579"/>
                </a:lnTo>
                <a:lnTo>
                  <a:pt x="744554" y="372276"/>
                </a:lnTo>
                <a:lnTo>
                  <a:pt x="741653" y="418974"/>
                </a:lnTo>
                <a:lnTo>
                  <a:pt x="733184" y="463941"/>
                </a:lnTo>
                <a:lnTo>
                  <a:pt x="719496" y="506828"/>
                </a:lnTo>
                <a:lnTo>
                  <a:pt x="700936" y="547286"/>
                </a:lnTo>
                <a:lnTo>
                  <a:pt x="677854" y="584966"/>
                </a:lnTo>
                <a:lnTo>
                  <a:pt x="650600" y="619521"/>
                </a:lnTo>
                <a:lnTo>
                  <a:pt x="619521" y="650599"/>
                </a:lnTo>
                <a:lnTo>
                  <a:pt x="584967" y="677854"/>
                </a:lnTo>
                <a:lnTo>
                  <a:pt x="547286" y="700935"/>
                </a:lnTo>
                <a:lnTo>
                  <a:pt x="506828" y="719495"/>
                </a:lnTo>
                <a:lnTo>
                  <a:pt x="463941" y="733184"/>
                </a:lnTo>
                <a:lnTo>
                  <a:pt x="418974" y="741653"/>
                </a:lnTo>
                <a:lnTo>
                  <a:pt x="372277" y="744554"/>
                </a:lnTo>
                <a:close/>
              </a:path>
            </a:pathLst>
          </a:custGeom>
          <a:solidFill>
            <a:srgbClr val="F789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17884" y="540503"/>
            <a:ext cx="8151495" cy="200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950" b="0" i="0">
                <a:solidFill>
                  <a:srgbClr val="072F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0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1853" y="2222247"/>
            <a:ext cx="7292547" cy="42730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5915"/>
              </a:lnSpc>
              <a:spcBef>
                <a:spcPts val="125"/>
              </a:spcBef>
            </a:pPr>
            <a:r>
              <a:rPr lang="ro-RO" sz="5650" spc="-660" dirty="0">
                <a:solidFill>
                  <a:srgbClr val="072F64"/>
                </a:solidFill>
                <a:latin typeface="Trebuchet MS"/>
                <a:cs typeface="Trebuchet MS"/>
              </a:rPr>
              <a:t>SOCIAL  MEDIA  AND</a:t>
            </a:r>
            <a:endParaRPr sz="5650" dirty="0">
              <a:latin typeface="Trebuchet MS"/>
              <a:cs typeface="Trebuchet MS"/>
            </a:endParaRPr>
          </a:p>
          <a:p>
            <a:pPr marL="12700">
              <a:lnSpc>
                <a:spcPts val="5050"/>
              </a:lnSpc>
            </a:pP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R</a:t>
            </a:r>
            <a:r>
              <a:rPr lang="ro-RO"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245" dirty="0">
                <a:solidFill>
                  <a:srgbClr val="072F64"/>
                </a:solidFill>
                <a:latin typeface="Trebuchet MS"/>
                <a:cs typeface="Trebuchet MS"/>
              </a:rPr>
              <a:t>D</a:t>
            </a:r>
            <a:r>
              <a:rPr lang="ro-RO" sz="5650" spc="-124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                                                                                                                   </a:t>
            </a:r>
            <a:r>
              <a:rPr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   </a:t>
            </a:r>
            <a:r>
              <a:rPr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90" dirty="0">
                <a:solidFill>
                  <a:srgbClr val="072F64"/>
                </a:solidFill>
                <a:latin typeface="Trebuchet MS"/>
                <a:cs typeface="Trebuchet MS"/>
              </a:rPr>
              <a:t>L</a:t>
            </a:r>
            <a:r>
              <a:rPr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lang="ro-RO"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245" dirty="0">
                <a:solidFill>
                  <a:srgbClr val="072F64"/>
                </a:solidFill>
                <a:latin typeface="Trebuchet MS"/>
                <a:cs typeface="Trebuchet MS"/>
              </a:rPr>
              <a:t>D</a:t>
            </a:r>
            <a:r>
              <a:rPr lang="ro-RO" sz="5650" spc="-124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225" dirty="0">
                <a:solidFill>
                  <a:srgbClr val="072F64"/>
                </a:solidFill>
                <a:latin typeface="Trebuchet MS"/>
                <a:cs typeface="Trebuchet MS"/>
              </a:rPr>
              <a:t>V</a:t>
            </a:r>
            <a:r>
              <a:rPr lang="ro-RO" sz="5650" spc="-122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R</a:t>
            </a:r>
            <a:r>
              <a:rPr lang="ro-RO"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660" dirty="0">
                <a:solidFill>
                  <a:srgbClr val="072F64"/>
                </a:solidFill>
                <a:latin typeface="Trebuchet MS"/>
                <a:cs typeface="Trebuchet MS"/>
              </a:rPr>
              <a:t>S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sz="5650" spc="-1780" dirty="0">
                <a:solidFill>
                  <a:srgbClr val="072F64"/>
                </a:solidFill>
                <a:latin typeface="Trebuchet MS"/>
                <a:cs typeface="Trebuchet MS"/>
              </a:rPr>
              <a:t>G</a:t>
            </a:r>
            <a:endParaRPr sz="5650" dirty="0">
              <a:latin typeface="Trebuchet MS"/>
              <a:cs typeface="Trebuchet MS"/>
            </a:endParaRPr>
          </a:p>
          <a:p>
            <a:pPr marL="12700">
              <a:lnSpc>
                <a:spcPts val="5050"/>
              </a:lnSpc>
            </a:pP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50" dirty="0">
                <a:solidFill>
                  <a:srgbClr val="072F64"/>
                </a:solidFill>
                <a:latin typeface="Trebuchet MS"/>
                <a:cs typeface="Trebuchet MS"/>
              </a:rPr>
              <a:t>F</a:t>
            </a:r>
            <a:r>
              <a:rPr lang="ro-RO" sz="5650" spc="-1150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50" dirty="0">
                <a:solidFill>
                  <a:srgbClr val="072F64"/>
                </a:solidFill>
                <a:latin typeface="Trebuchet MS"/>
                <a:cs typeface="Trebuchet MS"/>
              </a:rPr>
              <a:t>F</a:t>
            </a:r>
            <a:r>
              <a:rPr lang="ro-RO" sz="5650" spc="-1150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305" dirty="0">
                <a:solidFill>
                  <a:srgbClr val="072F64"/>
                </a:solidFill>
                <a:latin typeface="Trebuchet MS"/>
                <a:cs typeface="Trebuchet MS"/>
              </a:rPr>
              <a:t>C</a:t>
            </a:r>
            <a:r>
              <a:rPr lang="ro-RO" sz="5650" spc="-13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770" dirty="0">
                <a:solidFill>
                  <a:srgbClr val="072F64"/>
                </a:solidFill>
                <a:latin typeface="Trebuchet MS"/>
                <a:cs typeface="Trebuchet MS"/>
              </a:rPr>
              <a:t>S</a:t>
            </a:r>
            <a:r>
              <a:rPr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lang="ro-RO"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                                                                                             </a:t>
            </a:r>
            <a:r>
              <a:rPr sz="5650" spc="-136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lang="ro-RO"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305" dirty="0">
                <a:solidFill>
                  <a:srgbClr val="072F64"/>
                </a:solidFill>
                <a:latin typeface="Trebuchet MS"/>
                <a:cs typeface="Trebuchet MS"/>
              </a:rPr>
              <a:t>C</a:t>
            </a:r>
            <a:r>
              <a:rPr lang="ro-RO" sz="5650" spc="-130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480" dirty="0">
                <a:solidFill>
                  <a:srgbClr val="072F64"/>
                </a:solidFill>
                <a:latin typeface="Trebuchet MS"/>
                <a:cs typeface="Trebuchet MS"/>
              </a:rPr>
              <a:t>U</a:t>
            </a:r>
            <a:r>
              <a:rPr lang="ro-RO" sz="5650" spc="-1480" dirty="0">
                <a:solidFill>
                  <a:srgbClr val="072F64"/>
                </a:solidFill>
                <a:latin typeface="Trebuchet MS"/>
                <a:cs typeface="Trebuchet MS"/>
              </a:rPr>
              <a:t>     </a:t>
            </a:r>
            <a:r>
              <a:rPr sz="5650" spc="-660" dirty="0">
                <a:solidFill>
                  <a:srgbClr val="072F64"/>
                </a:solidFill>
                <a:latin typeface="Trebuchet MS"/>
                <a:cs typeface="Trebuchet MS"/>
              </a:rPr>
              <a:t>S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                                                                                                                           </a:t>
            </a:r>
            <a:r>
              <a:rPr sz="5650" spc="-1155" dirty="0">
                <a:solidFill>
                  <a:srgbClr val="072F64"/>
                </a:solidFill>
                <a:latin typeface="Trebuchet MS"/>
                <a:cs typeface="Trebuchet MS"/>
              </a:rPr>
              <a:t>M</a:t>
            </a:r>
            <a:r>
              <a:rPr lang="ro-RO" sz="5650" spc="-115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240" dirty="0">
                <a:solidFill>
                  <a:srgbClr val="072F64"/>
                </a:solidFill>
                <a:latin typeface="Trebuchet MS"/>
                <a:cs typeface="Trebuchet MS"/>
              </a:rPr>
              <a:t>R</a:t>
            </a:r>
            <a:endParaRPr sz="5650" dirty="0">
              <a:latin typeface="Trebuchet MS"/>
              <a:cs typeface="Trebuchet MS"/>
            </a:endParaRPr>
          </a:p>
          <a:p>
            <a:pPr marL="12700">
              <a:lnSpc>
                <a:spcPts val="5050"/>
              </a:lnSpc>
            </a:pPr>
            <a:r>
              <a:rPr sz="5650" spc="-1025" dirty="0">
                <a:solidFill>
                  <a:srgbClr val="072F64"/>
                </a:solidFill>
                <a:latin typeface="Trebuchet MS"/>
                <a:cs typeface="Trebuchet MS"/>
              </a:rPr>
              <a:t>B</a:t>
            </a:r>
            <a:r>
              <a:rPr lang="ro-RO" sz="5650" spc="-102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430" dirty="0">
                <a:solidFill>
                  <a:srgbClr val="072F64"/>
                </a:solidFill>
                <a:latin typeface="Trebuchet MS"/>
                <a:cs typeface="Trebuchet MS"/>
              </a:rPr>
              <a:t>H</a:t>
            </a:r>
            <a:r>
              <a:rPr lang="ro-RO" sz="5650" spc="-1430" dirty="0">
                <a:solidFill>
                  <a:srgbClr val="072F64"/>
                </a:solidFill>
                <a:latin typeface="Trebuchet MS"/>
                <a:cs typeface="Trebuchet MS"/>
              </a:rPr>
              <a:t>     </a:t>
            </a:r>
            <a:r>
              <a:rPr lang="ro-RO"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A </a:t>
            </a:r>
            <a:r>
              <a:rPr sz="5650" spc="-1225" dirty="0">
                <a:solidFill>
                  <a:srgbClr val="072F64"/>
                </a:solidFill>
                <a:latin typeface="Trebuchet MS"/>
                <a:cs typeface="Trebuchet MS"/>
              </a:rPr>
              <a:t>V</a:t>
            </a:r>
            <a:r>
              <a:rPr lang="ro-RO" sz="5650" spc="-122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                                                                                               </a:t>
            </a:r>
            <a:r>
              <a:rPr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R</a:t>
            </a:r>
            <a:r>
              <a:rPr lang="ro-RO" sz="5650" spc="-113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90" dirty="0">
                <a:solidFill>
                  <a:srgbClr val="072F64"/>
                </a:solidFill>
                <a:latin typeface="Trebuchet MS"/>
                <a:cs typeface="Trebuchet MS"/>
              </a:rPr>
              <a:t>L</a:t>
            </a:r>
            <a:r>
              <a:rPr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lang="ro-RO" sz="5650" spc="-60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072F64"/>
                </a:solidFill>
                <a:latin typeface="Trebuchet MS"/>
                <a:cs typeface="Trebuchet MS"/>
              </a:rPr>
              <a:t> </a:t>
            </a:r>
            <a:r>
              <a:rPr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072F64"/>
                </a:solidFill>
                <a:latin typeface="Trebuchet MS"/>
                <a:cs typeface="Trebuchet MS"/>
              </a:rPr>
              <a:t>I</a:t>
            </a:r>
            <a:r>
              <a:rPr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072F64"/>
                </a:solidFill>
                <a:latin typeface="Trebuchet MS"/>
                <a:cs typeface="Trebuchet MS"/>
              </a:rPr>
              <a:t>                                                                                                                            </a:t>
            </a:r>
            <a:r>
              <a:rPr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072F64"/>
                </a:solidFill>
                <a:latin typeface="Trebuchet MS"/>
                <a:cs typeface="Trebuchet MS"/>
              </a:rPr>
              <a:t>  </a:t>
            </a:r>
            <a:r>
              <a:rPr sz="5650" spc="-660" dirty="0">
                <a:solidFill>
                  <a:srgbClr val="072F64"/>
                </a:solidFill>
                <a:latin typeface="Trebuchet MS"/>
                <a:cs typeface="Trebuchet MS"/>
              </a:rPr>
              <a:t>S</a:t>
            </a:r>
            <a:r>
              <a:rPr sz="5650" spc="-1070" dirty="0">
                <a:solidFill>
                  <a:srgbClr val="072F64"/>
                </a:solidFill>
                <a:latin typeface="Trebuchet MS"/>
                <a:cs typeface="Trebuchet MS"/>
              </a:rPr>
              <a:t>:</a:t>
            </a:r>
            <a:endParaRPr sz="5650" dirty="0">
              <a:latin typeface="Trebuchet MS"/>
              <a:cs typeface="Trebuchet MS"/>
            </a:endParaRPr>
          </a:p>
          <a:p>
            <a:pPr marL="12700" marR="5080">
              <a:lnSpc>
                <a:spcPct val="74500"/>
              </a:lnSpc>
              <a:spcBef>
                <a:spcPts val="865"/>
              </a:spcBef>
            </a:pPr>
            <a:r>
              <a:rPr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1305" dirty="0">
                <a:solidFill>
                  <a:srgbClr val="F78932"/>
                </a:solidFill>
                <a:latin typeface="Trebuchet MS"/>
                <a:cs typeface="Trebuchet MS"/>
              </a:rPr>
              <a:t>C</a:t>
            </a:r>
            <a:r>
              <a:rPr lang="ro-RO" sz="5650" spc="-1305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F78932"/>
                </a:solidFill>
                <a:latin typeface="Trebuchet MS"/>
                <a:cs typeface="Trebuchet MS"/>
              </a:rPr>
              <a:t>I</a:t>
            </a:r>
            <a:r>
              <a:rPr sz="5650" spc="-1225" dirty="0">
                <a:solidFill>
                  <a:srgbClr val="F78932"/>
                </a:solidFill>
                <a:latin typeface="Trebuchet MS"/>
                <a:cs typeface="Trebuchet MS"/>
              </a:rPr>
              <a:t>V</a:t>
            </a:r>
            <a:r>
              <a:rPr lang="ro-RO" sz="5650" spc="-1225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r>
              <a:rPr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400" dirty="0">
                <a:solidFill>
                  <a:srgbClr val="F78932"/>
                </a:solidFill>
                <a:latin typeface="Trebuchet MS"/>
                <a:cs typeface="Trebuchet MS"/>
              </a:rPr>
              <a:t>I</a:t>
            </a:r>
            <a:r>
              <a:rPr sz="5650" spc="-1689" dirty="0">
                <a:solidFill>
                  <a:srgbClr val="F78932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F78932"/>
                </a:solidFill>
                <a:latin typeface="Trebuchet MS"/>
                <a:cs typeface="Trebuchet MS"/>
              </a:rPr>
              <a:t>                                                                                                  </a:t>
            </a:r>
            <a:r>
              <a:rPr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N</a:t>
            </a:r>
            <a:r>
              <a:rPr sz="5650" spc="-1220" dirty="0">
                <a:solidFill>
                  <a:srgbClr val="F78932"/>
                </a:solidFill>
                <a:latin typeface="Trebuchet MS"/>
                <a:cs typeface="Trebuchet MS"/>
              </a:rPr>
              <a:t>,</a:t>
            </a:r>
            <a:r>
              <a:rPr sz="5650" spc="-605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r>
              <a:rPr lang="ro-RO" sz="5650" spc="-605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r>
              <a:rPr sz="5650" spc="-400" dirty="0">
                <a:solidFill>
                  <a:srgbClr val="F78932"/>
                </a:solidFill>
                <a:latin typeface="Trebuchet MS"/>
                <a:cs typeface="Trebuchet MS"/>
              </a:rPr>
              <a:t>I</a:t>
            </a:r>
            <a:r>
              <a:rPr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r>
              <a:rPr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1175" dirty="0">
                <a:solidFill>
                  <a:srgbClr val="F78932"/>
                </a:solidFill>
                <a:latin typeface="Trebuchet MS"/>
                <a:cs typeface="Trebuchet MS"/>
              </a:rPr>
              <a:t>E</a:t>
            </a:r>
            <a:r>
              <a:rPr lang="ro-RO" sz="5650" spc="-1175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r>
              <a:rPr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   </a:t>
            </a:r>
            <a:r>
              <a:rPr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T</a:t>
            </a:r>
            <a:r>
              <a:rPr lang="ro-RO" sz="5650" spc="-1380" dirty="0">
                <a:solidFill>
                  <a:srgbClr val="F78932"/>
                </a:solidFill>
                <a:latin typeface="Trebuchet MS"/>
                <a:cs typeface="Trebuchet MS"/>
              </a:rPr>
              <a:t>   </a:t>
            </a:r>
            <a:r>
              <a:rPr sz="5650" spc="-400" dirty="0">
                <a:solidFill>
                  <a:srgbClr val="F78932"/>
                </a:solidFill>
                <a:latin typeface="Trebuchet MS"/>
                <a:cs typeface="Trebuchet MS"/>
              </a:rPr>
              <a:t>I</a:t>
            </a:r>
            <a:r>
              <a:rPr sz="5650" spc="-1689" dirty="0">
                <a:solidFill>
                  <a:srgbClr val="F78932"/>
                </a:solidFill>
                <a:latin typeface="Trebuchet MS"/>
                <a:cs typeface="Trebuchet MS"/>
              </a:rPr>
              <a:t>O</a:t>
            </a:r>
            <a:r>
              <a:rPr lang="ro-RO" sz="5650" spc="-1689" dirty="0">
                <a:solidFill>
                  <a:srgbClr val="F78932"/>
                </a:solidFill>
                <a:latin typeface="Trebuchet MS"/>
                <a:cs typeface="Trebuchet MS"/>
              </a:rPr>
              <a:t>                                                                                                         </a:t>
            </a:r>
            <a:r>
              <a:rPr sz="5650" spc="-1365" dirty="0">
                <a:solidFill>
                  <a:srgbClr val="F78932"/>
                </a:solidFill>
                <a:latin typeface="Trebuchet MS"/>
                <a:cs typeface="Trebuchet MS"/>
              </a:rPr>
              <a:t>N</a:t>
            </a:r>
            <a:r>
              <a:rPr sz="5650" spc="-605" dirty="0">
                <a:solidFill>
                  <a:srgbClr val="F78932"/>
                </a:solidFill>
                <a:latin typeface="Trebuchet MS"/>
                <a:cs typeface="Trebuchet MS"/>
              </a:rPr>
              <a:t> </a:t>
            </a:r>
            <a:endParaRPr lang="ro-RO" sz="5650" spc="-605" dirty="0">
              <a:solidFill>
                <a:srgbClr val="F78932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74500"/>
              </a:lnSpc>
              <a:spcBef>
                <a:spcPts val="865"/>
              </a:spcBef>
            </a:pPr>
            <a:r>
              <a:rPr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A</a:t>
            </a:r>
            <a:r>
              <a:rPr lang="ro-RO" sz="5650" spc="-1100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N</a:t>
            </a:r>
            <a:r>
              <a:rPr lang="ro-RO" sz="5650" spc="-1255" dirty="0">
                <a:solidFill>
                  <a:srgbClr val="F78932"/>
                </a:solidFill>
                <a:latin typeface="Trebuchet MS"/>
                <a:cs typeface="Trebuchet MS"/>
              </a:rPr>
              <a:t>  </a:t>
            </a:r>
            <a:r>
              <a:rPr sz="5650" spc="-894" dirty="0">
                <a:solidFill>
                  <a:srgbClr val="F78932"/>
                </a:solidFill>
                <a:latin typeface="Trebuchet MS"/>
                <a:cs typeface="Trebuchet MS"/>
              </a:rPr>
              <a:t>D  </a:t>
            </a:r>
            <a:r>
              <a:rPr lang="ro-RO" sz="5650" spc="-894" dirty="0">
                <a:solidFill>
                  <a:srgbClr val="F78932"/>
                </a:solidFill>
                <a:latin typeface="Trebuchet MS"/>
                <a:cs typeface="Trebuchet MS"/>
              </a:rPr>
              <a:t>W O M   I NTEN T </a:t>
            </a:r>
            <a:r>
              <a:rPr lang="ro-RO" sz="5650" spc="-894">
                <a:solidFill>
                  <a:srgbClr val="F78932"/>
                </a:solidFill>
                <a:latin typeface="Trebuchet MS"/>
                <a:cs typeface="Trebuchet MS"/>
              </a:rPr>
              <a:t>I ON</a:t>
            </a:r>
            <a:endParaRPr sz="565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70703" y="0"/>
            <a:ext cx="12317730" cy="10285095"/>
            <a:chOff x="5970703" y="0"/>
            <a:chExt cx="12317730" cy="10285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14899" y="0"/>
              <a:ext cx="10273099" cy="102846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70703" y="7902607"/>
              <a:ext cx="1445260" cy="1168400"/>
            </a:xfrm>
            <a:custGeom>
              <a:avLst/>
              <a:gdLst/>
              <a:ahLst/>
              <a:cxnLst/>
              <a:rect l="l" t="t" r="r" b="b"/>
              <a:pathLst>
                <a:path w="1445259" h="1168400">
                  <a:moveTo>
                    <a:pt x="1176394" y="1168400"/>
                  </a:moveTo>
                  <a:lnTo>
                    <a:pt x="1170499" y="1167130"/>
                  </a:lnTo>
                  <a:lnTo>
                    <a:pt x="1164600" y="1163320"/>
                  </a:lnTo>
                  <a:lnTo>
                    <a:pt x="1161160" y="1160780"/>
                  </a:lnTo>
                  <a:lnTo>
                    <a:pt x="1156052" y="1158240"/>
                  </a:lnTo>
                  <a:lnTo>
                    <a:pt x="1153248" y="1158240"/>
                  </a:lnTo>
                  <a:lnTo>
                    <a:pt x="1148924" y="1156970"/>
                  </a:lnTo>
                  <a:lnTo>
                    <a:pt x="1140919" y="1154430"/>
                  </a:lnTo>
                  <a:lnTo>
                    <a:pt x="1130375" y="1150620"/>
                  </a:lnTo>
                  <a:lnTo>
                    <a:pt x="1118435" y="1146810"/>
                  </a:lnTo>
                  <a:lnTo>
                    <a:pt x="1042657" y="1116330"/>
                  </a:lnTo>
                  <a:lnTo>
                    <a:pt x="111803" y="753110"/>
                  </a:lnTo>
                  <a:lnTo>
                    <a:pt x="44299" y="726440"/>
                  </a:lnTo>
                  <a:lnTo>
                    <a:pt x="23205" y="716280"/>
                  </a:lnTo>
                  <a:lnTo>
                    <a:pt x="11079" y="709930"/>
                  </a:lnTo>
                  <a:lnTo>
                    <a:pt x="5439" y="706120"/>
                  </a:lnTo>
                  <a:lnTo>
                    <a:pt x="0" y="698500"/>
                  </a:lnTo>
                  <a:lnTo>
                    <a:pt x="8085" y="673100"/>
                  </a:lnTo>
                  <a:lnTo>
                    <a:pt x="13684" y="655320"/>
                  </a:lnTo>
                  <a:lnTo>
                    <a:pt x="22951" y="626110"/>
                  </a:lnTo>
                  <a:lnTo>
                    <a:pt x="72558" y="474980"/>
                  </a:lnTo>
                  <a:lnTo>
                    <a:pt x="94528" y="407670"/>
                  </a:lnTo>
                  <a:lnTo>
                    <a:pt x="113074" y="350520"/>
                  </a:lnTo>
                  <a:lnTo>
                    <a:pt x="128023" y="303530"/>
                  </a:lnTo>
                  <a:lnTo>
                    <a:pt x="139200" y="269240"/>
                  </a:lnTo>
                  <a:lnTo>
                    <a:pt x="146432" y="246380"/>
                  </a:lnTo>
                  <a:lnTo>
                    <a:pt x="149543" y="234950"/>
                  </a:lnTo>
                  <a:lnTo>
                    <a:pt x="151733" y="227330"/>
                  </a:lnTo>
                  <a:lnTo>
                    <a:pt x="155944" y="213360"/>
                  </a:lnTo>
                  <a:lnTo>
                    <a:pt x="161569" y="196850"/>
                  </a:lnTo>
                  <a:lnTo>
                    <a:pt x="168003" y="176530"/>
                  </a:lnTo>
                  <a:lnTo>
                    <a:pt x="183669" y="130810"/>
                  </a:lnTo>
                  <a:lnTo>
                    <a:pt x="191783" y="105410"/>
                  </a:lnTo>
                  <a:lnTo>
                    <a:pt x="198740" y="85090"/>
                  </a:lnTo>
                  <a:lnTo>
                    <a:pt x="211902" y="44450"/>
                  </a:lnTo>
                  <a:lnTo>
                    <a:pt x="227161" y="6350"/>
                  </a:lnTo>
                  <a:lnTo>
                    <a:pt x="234670" y="0"/>
                  </a:lnTo>
                  <a:lnTo>
                    <a:pt x="250778" y="0"/>
                  </a:lnTo>
                  <a:lnTo>
                    <a:pt x="260716" y="2540"/>
                  </a:lnTo>
                  <a:lnTo>
                    <a:pt x="280048" y="8890"/>
                  </a:lnTo>
                  <a:lnTo>
                    <a:pt x="319383" y="22860"/>
                  </a:lnTo>
                  <a:lnTo>
                    <a:pt x="357537" y="38100"/>
                  </a:lnTo>
                  <a:lnTo>
                    <a:pt x="255779" y="38100"/>
                  </a:lnTo>
                  <a:lnTo>
                    <a:pt x="250825" y="43180"/>
                  </a:lnTo>
                  <a:lnTo>
                    <a:pt x="248287" y="53340"/>
                  </a:lnTo>
                  <a:lnTo>
                    <a:pt x="246632" y="63500"/>
                  </a:lnTo>
                  <a:lnTo>
                    <a:pt x="290564" y="63500"/>
                  </a:lnTo>
                  <a:lnTo>
                    <a:pt x="310866" y="71120"/>
                  </a:lnTo>
                  <a:lnTo>
                    <a:pt x="320741" y="74930"/>
                  </a:lnTo>
                  <a:lnTo>
                    <a:pt x="242577" y="74930"/>
                  </a:lnTo>
                  <a:lnTo>
                    <a:pt x="238850" y="82550"/>
                  </a:lnTo>
                  <a:lnTo>
                    <a:pt x="235625" y="91440"/>
                  </a:lnTo>
                  <a:lnTo>
                    <a:pt x="233204" y="100330"/>
                  </a:lnTo>
                  <a:lnTo>
                    <a:pt x="232010" y="106680"/>
                  </a:lnTo>
                  <a:lnTo>
                    <a:pt x="232470" y="109220"/>
                  </a:lnTo>
                  <a:lnTo>
                    <a:pt x="271316" y="109220"/>
                  </a:lnTo>
                  <a:lnTo>
                    <a:pt x="271316" y="111760"/>
                  </a:lnTo>
                  <a:lnTo>
                    <a:pt x="273659" y="115570"/>
                  </a:lnTo>
                  <a:lnTo>
                    <a:pt x="282257" y="120650"/>
                  </a:lnTo>
                  <a:lnTo>
                    <a:pt x="299461" y="127000"/>
                  </a:lnTo>
                  <a:lnTo>
                    <a:pt x="305718" y="129540"/>
                  </a:lnTo>
                  <a:lnTo>
                    <a:pt x="225825" y="129540"/>
                  </a:lnTo>
                  <a:lnTo>
                    <a:pt x="220517" y="140970"/>
                  </a:lnTo>
                  <a:lnTo>
                    <a:pt x="209763" y="170180"/>
                  </a:lnTo>
                  <a:lnTo>
                    <a:pt x="199195" y="203200"/>
                  </a:lnTo>
                  <a:lnTo>
                    <a:pt x="194447" y="220980"/>
                  </a:lnTo>
                  <a:lnTo>
                    <a:pt x="194478" y="223520"/>
                  </a:lnTo>
                  <a:lnTo>
                    <a:pt x="197160" y="226060"/>
                  </a:lnTo>
                  <a:lnTo>
                    <a:pt x="200439" y="227330"/>
                  </a:lnTo>
                  <a:lnTo>
                    <a:pt x="208294" y="229870"/>
                  </a:lnTo>
                  <a:lnTo>
                    <a:pt x="225275" y="236220"/>
                  </a:lnTo>
                  <a:lnTo>
                    <a:pt x="248882" y="246380"/>
                  </a:lnTo>
                  <a:lnTo>
                    <a:pt x="276615" y="256540"/>
                  </a:lnTo>
                  <a:lnTo>
                    <a:pt x="283132" y="259080"/>
                  </a:lnTo>
                  <a:lnTo>
                    <a:pt x="181193" y="259080"/>
                  </a:lnTo>
                  <a:lnTo>
                    <a:pt x="179711" y="261620"/>
                  </a:lnTo>
                  <a:lnTo>
                    <a:pt x="177298" y="266700"/>
                  </a:lnTo>
                  <a:lnTo>
                    <a:pt x="174287" y="275590"/>
                  </a:lnTo>
                  <a:lnTo>
                    <a:pt x="171014" y="284480"/>
                  </a:lnTo>
                  <a:lnTo>
                    <a:pt x="57123" y="633730"/>
                  </a:lnTo>
                  <a:lnTo>
                    <a:pt x="48630" y="660400"/>
                  </a:lnTo>
                  <a:lnTo>
                    <a:pt x="42894" y="678180"/>
                  </a:lnTo>
                  <a:lnTo>
                    <a:pt x="88220" y="706120"/>
                  </a:lnTo>
                  <a:lnTo>
                    <a:pt x="131608" y="722630"/>
                  </a:lnTo>
                  <a:lnTo>
                    <a:pt x="980493" y="1055370"/>
                  </a:lnTo>
                  <a:lnTo>
                    <a:pt x="1057403" y="1084580"/>
                  </a:lnTo>
                  <a:lnTo>
                    <a:pt x="1074526" y="1092200"/>
                  </a:lnTo>
                  <a:lnTo>
                    <a:pt x="1113889" y="1107440"/>
                  </a:lnTo>
                  <a:lnTo>
                    <a:pt x="1132194" y="1115060"/>
                  </a:lnTo>
                  <a:lnTo>
                    <a:pt x="1147758" y="1120140"/>
                  </a:lnTo>
                  <a:lnTo>
                    <a:pt x="1158934" y="1123950"/>
                  </a:lnTo>
                  <a:lnTo>
                    <a:pt x="1164075" y="1125220"/>
                  </a:lnTo>
                  <a:lnTo>
                    <a:pt x="1203291" y="1125220"/>
                  </a:lnTo>
                  <a:lnTo>
                    <a:pt x="1199780" y="1135380"/>
                  </a:lnTo>
                  <a:lnTo>
                    <a:pt x="1192013" y="1155700"/>
                  </a:lnTo>
                  <a:lnTo>
                    <a:pt x="1187610" y="1163320"/>
                  </a:lnTo>
                  <a:lnTo>
                    <a:pt x="1182145" y="1167130"/>
                  </a:lnTo>
                  <a:lnTo>
                    <a:pt x="1176394" y="1168400"/>
                  </a:lnTo>
                  <a:close/>
                </a:path>
                <a:path w="1445259" h="1168400">
                  <a:moveTo>
                    <a:pt x="1355421" y="661670"/>
                  </a:moveTo>
                  <a:lnTo>
                    <a:pt x="1313040" y="661670"/>
                  </a:lnTo>
                  <a:lnTo>
                    <a:pt x="1315185" y="660400"/>
                  </a:lnTo>
                  <a:lnTo>
                    <a:pt x="1318730" y="655320"/>
                  </a:lnTo>
                  <a:lnTo>
                    <a:pt x="1325469" y="637540"/>
                  </a:lnTo>
                  <a:lnTo>
                    <a:pt x="1335512" y="609600"/>
                  </a:lnTo>
                  <a:lnTo>
                    <a:pt x="1348967" y="568960"/>
                  </a:lnTo>
                  <a:lnTo>
                    <a:pt x="1363555" y="524510"/>
                  </a:lnTo>
                  <a:lnTo>
                    <a:pt x="1372189" y="495300"/>
                  </a:lnTo>
                  <a:lnTo>
                    <a:pt x="1375855" y="480060"/>
                  </a:lnTo>
                  <a:lnTo>
                    <a:pt x="1375537" y="474980"/>
                  </a:lnTo>
                  <a:lnTo>
                    <a:pt x="1370278" y="472440"/>
                  </a:lnTo>
                  <a:lnTo>
                    <a:pt x="1358410" y="467360"/>
                  </a:lnTo>
                  <a:lnTo>
                    <a:pt x="1341691" y="459740"/>
                  </a:lnTo>
                  <a:lnTo>
                    <a:pt x="1067372" y="353060"/>
                  </a:lnTo>
                  <a:lnTo>
                    <a:pt x="966142" y="312420"/>
                  </a:lnTo>
                  <a:lnTo>
                    <a:pt x="283350" y="45720"/>
                  </a:lnTo>
                  <a:lnTo>
                    <a:pt x="265754" y="39370"/>
                  </a:lnTo>
                  <a:lnTo>
                    <a:pt x="255779" y="38100"/>
                  </a:lnTo>
                  <a:lnTo>
                    <a:pt x="357537" y="38100"/>
                  </a:lnTo>
                  <a:lnTo>
                    <a:pt x="567378" y="120650"/>
                  </a:lnTo>
                  <a:lnTo>
                    <a:pt x="574984" y="123190"/>
                  </a:lnTo>
                  <a:lnTo>
                    <a:pt x="643480" y="123190"/>
                  </a:lnTo>
                  <a:lnTo>
                    <a:pt x="638669" y="125730"/>
                  </a:lnTo>
                  <a:lnTo>
                    <a:pt x="628877" y="132080"/>
                  </a:lnTo>
                  <a:lnTo>
                    <a:pt x="624622" y="135890"/>
                  </a:lnTo>
                  <a:lnTo>
                    <a:pt x="624397" y="139700"/>
                  </a:lnTo>
                  <a:lnTo>
                    <a:pt x="629074" y="142240"/>
                  </a:lnTo>
                  <a:lnTo>
                    <a:pt x="640812" y="147320"/>
                  </a:lnTo>
                  <a:lnTo>
                    <a:pt x="657839" y="154940"/>
                  </a:lnTo>
                  <a:lnTo>
                    <a:pt x="678384" y="163830"/>
                  </a:lnTo>
                  <a:lnTo>
                    <a:pt x="706140" y="173990"/>
                  </a:lnTo>
                  <a:lnTo>
                    <a:pt x="742801" y="189230"/>
                  </a:lnTo>
                  <a:lnTo>
                    <a:pt x="783597" y="204470"/>
                  </a:lnTo>
                  <a:lnTo>
                    <a:pt x="823758" y="220980"/>
                  </a:lnTo>
                  <a:lnTo>
                    <a:pt x="890226" y="246380"/>
                  </a:lnTo>
                  <a:lnTo>
                    <a:pt x="911202" y="254000"/>
                  </a:lnTo>
                  <a:lnTo>
                    <a:pt x="919806" y="257810"/>
                  </a:lnTo>
                  <a:lnTo>
                    <a:pt x="964695" y="257810"/>
                  </a:lnTo>
                  <a:lnTo>
                    <a:pt x="976286" y="279400"/>
                  </a:lnTo>
                  <a:lnTo>
                    <a:pt x="1048643" y="308610"/>
                  </a:lnTo>
                  <a:lnTo>
                    <a:pt x="1098764" y="327660"/>
                  </a:lnTo>
                  <a:lnTo>
                    <a:pt x="1119948" y="336550"/>
                  </a:lnTo>
                  <a:lnTo>
                    <a:pt x="1152623" y="347980"/>
                  </a:lnTo>
                  <a:lnTo>
                    <a:pt x="1162480" y="350520"/>
                  </a:lnTo>
                  <a:lnTo>
                    <a:pt x="1204983" y="350520"/>
                  </a:lnTo>
                  <a:lnTo>
                    <a:pt x="1203728" y="354330"/>
                  </a:lnTo>
                  <a:lnTo>
                    <a:pt x="1258562" y="389890"/>
                  </a:lnTo>
                  <a:lnTo>
                    <a:pt x="1299623" y="406400"/>
                  </a:lnTo>
                  <a:lnTo>
                    <a:pt x="1321883" y="412750"/>
                  </a:lnTo>
                  <a:lnTo>
                    <a:pt x="1364060" y="412750"/>
                  </a:lnTo>
                  <a:lnTo>
                    <a:pt x="1363353" y="415290"/>
                  </a:lnTo>
                  <a:lnTo>
                    <a:pt x="1361416" y="422910"/>
                  </a:lnTo>
                  <a:lnTo>
                    <a:pt x="1361041" y="426720"/>
                  </a:lnTo>
                  <a:lnTo>
                    <a:pt x="1361722" y="429260"/>
                  </a:lnTo>
                  <a:lnTo>
                    <a:pt x="1371748" y="434340"/>
                  </a:lnTo>
                  <a:lnTo>
                    <a:pt x="1383321" y="439420"/>
                  </a:lnTo>
                  <a:lnTo>
                    <a:pt x="1394363" y="444500"/>
                  </a:lnTo>
                  <a:lnTo>
                    <a:pt x="1401596" y="448310"/>
                  </a:lnTo>
                  <a:lnTo>
                    <a:pt x="1406400" y="452120"/>
                  </a:lnTo>
                  <a:lnTo>
                    <a:pt x="1410153" y="458470"/>
                  </a:lnTo>
                  <a:lnTo>
                    <a:pt x="1413337" y="463550"/>
                  </a:lnTo>
                  <a:lnTo>
                    <a:pt x="1415943" y="469900"/>
                  </a:lnTo>
                  <a:lnTo>
                    <a:pt x="1415943" y="472440"/>
                  </a:lnTo>
                  <a:lnTo>
                    <a:pt x="1414048" y="480060"/>
                  </a:lnTo>
                  <a:lnTo>
                    <a:pt x="1408888" y="496570"/>
                  </a:lnTo>
                  <a:lnTo>
                    <a:pt x="1401252" y="520700"/>
                  </a:lnTo>
                  <a:lnTo>
                    <a:pt x="1391927" y="549910"/>
                  </a:lnTo>
                  <a:lnTo>
                    <a:pt x="1355421" y="661670"/>
                  </a:lnTo>
                  <a:close/>
                </a:path>
                <a:path w="1445259" h="1168400">
                  <a:moveTo>
                    <a:pt x="290564" y="63500"/>
                  </a:moveTo>
                  <a:lnTo>
                    <a:pt x="246632" y="63500"/>
                  </a:lnTo>
                  <a:lnTo>
                    <a:pt x="252940" y="58420"/>
                  </a:lnTo>
                  <a:lnTo>
                    <a:pt x="259481" y="54610"/>
                  </a:lnTo>
                  <a:lnTo>
                    <a:pt x="273645" y="57150"/>
                  </a:lnTo>
                  <a:lnTo>
                    <a:pt x="290564" y="63500"/>
                  </a:lnTo>
                  <a:close/>
                </a:path>
                <a:path w="1445259" h="1168400">
                  <a:moveTo>
                    <a:pt x="643480" y="123190"/>
                  </a:moveTo>
                  <a:lnTo>
                    <a:pt x="578571" y="123190"/>
                  </a:lnTo>
                  <a:lnTo>
                    <a:pt x="583260" y="121920"/>
                  </a:lnTo>
                  <a:lnTo>
                    <a:pt x="589933" y="118110"/>
                  </a:lnTo>
                  <a:lnTo>
                    <a:pt x="643850" y="83820"/>
                  </a:lnTo>
                  <a:lnTo>
                    <a:pt x="682546" y="68580"/>
                  </a:lnTo>
                  <a:lnTo>
                    <a:pt x="695463" y="68580"/>
                  </a:lnTo>
                  <a:lnTo>
                    <a:pt x="713429" y="72390"/>
                  </a:lnTo>
                  <a:lnTo>
                    <a:pt x="743130" y="82550"/>
                  </a:lnTo>
                  <a:lnTo>
                    <a:pt x="791250" y="100330"/>
                  </a:lnTo>
                  <a:lnTo>
                    <a:pt x="800608" y="104140"/>
                  </a:lnTo>
                  <a:lnTo>
                    <a:pt x="694607" y="104140"/>
                  </a:lnTo>
                  <a:lnTo>
                    <a:pt x="676894" y="106680"/>
                  </a:lnTo>
                  <a:lnTo>
                    <a:pt x="655508" y="116840"/>
                  </a:lnTo>
                  <a:lnTo>
                    <a:pt x="643480" y="123190"/>
                  </a:lnTo>
                  <a:close/>
                </a:path>
                <a:path w="1445259" h="1168400">
                  <a:moveTo>
                    <a:pt x="271316" y="109220"/>
                  </a:moveTo>
                  <a:lnTo>
                    <a:pt x="233196" y="109220"/>
                  </a:lnTo>
                  <a:lnTo>
                    <a:pt x="236393" y="101600"/>
                  </a:lnTo>
                  <a:lnTo>
                    <a:pt x="239577" y="92710"/>
                  </a:lnTo>
                  <a:lnTo>
                    <a:pt x="243023" y="80010"/>
                  </a:lnTo>
                  <a:lnTo>
                    <a:pt x="243996" y="74930"/>
                  </a:lnTo>
                  <a:lnTo>
                    <a:pt x="320741" y="74930"/>
                  </a:lnTo>
                  <a:lnTo>
                    <a:pt x="376699" y="96520"/>
                  </a:lnTo>
                  <a:lnTo>
                    <a:pt x="275979" y="96520"/>
                  </a:lnTo>
                  <a:lnTo>
                    <a:pt x="271316" y="105410"/>
                  </a:lnTo>
                  <a:lnTo>
                    <a:pt x="271316" y="109220"/>
                  </a:lnTo>
                  <a:close/>
                </a:path>
                <a:path w="1445259" h="1168400">
                  <a:moveTo>
                    <a:pt x="450093" y="170180"/>
                  </a:moveTo>
                  <a:lnTo>
                    <a:pt x="409130" y="170180"/>
                  </a:lnTo>
                  <a:lnTo>
                    <a:pt x="412712" y="167640"/>
                  </a:lnTo>
                  <a:lnTo>
                    <a:pt x="415670" y="161290"/>
                  </a:lnTo>
                  <a:lnTo>
                    <a:pt x="417762" y="154940"/>
                  </a:lnTo>
                  <a:lnTo>
                    <a:pt x="415807" y="151130"/>
                  </a:lnTo>
                  <a:lnTo>
                    <a:pt x="407835" y="146050"/>
                  </a:lnTo>
                  <a:lnTo>
                    <a:pt x="341803" y="119380"/>
                  </a:lnTo>
                  <a:lnTo>
                    <a:pt x="286779" y="99060"/>
                  </a:lnTo>
                  <a:lnTo>
                    <a:pt x="279210" y="96520"/>
                  </a:lnTo>
                  <a:lnTo>
                    <a:pt x="376699" y="96520"/>
                  </a:lnTo>
                  <a:lnTo>
                    <a:pt x="423183" y="115570"/>
                  </a:lnTo>
                  <a:lnTo>
                    <a:pt x="456788" y="143510"/>
                  </a:lnTo>
                  <a:lnTo>
                    <a:pt x="451743" y="165100"/>
                  </a:lnTo>
                  <a:lnTo>
                    <a:pt x="450093" y="170180"/>
                  </a:lnTo>
                  <a:close/>
                </a:path>
                <a:path w="1445259" h="1168400">
                  <a:moveTo>
                    <a:pt x="964695" y="257810"/>
                  </a:moveTo>
                  <a:lnTo>
                    <a:pt x="921627" y="257810"/>
                  </a:lnTo>
                  <a:lnTo>
                    <a:pt x="923118" y="256540"/>
                  </a:lnTo>
                  <a:lnTo>
                    <a:pt x="923118" y="255270"/>
                  </a:lnTo>
                  <a:lnTo>
                    <a:pt x="896178" y="207010"/>
                  </a:lnTo>
                  <a:lnTo>
                    <a:pt x="870057" y="170180"/>
                  </a:lnTo>
                  <a:lnTo>
                    <a:pt x="763411" y="127000"/>
                  </a:lnTo>
                  <a:lnTo>
                    <a:pt x="719746" y="110490"/>
                  </a:lnTo>
                  <a:lnTo>
                    <a:pt x="694607" y="104140"/>
                  </a:lnTo>
                  <a:lnTo>
                    <a:pt x="800608" y="104140"/>
                  </a:lnTo>
                  <a:lnTo>
                    <a:pt x="853634" y="125730"/>
                  </a:lnTo>
                  <a:lnTo>
                    <a:pt x="900557" y="151130"/>
                  </a:lnTo>
                  <a:lnTo>
                    <a:pt x="927765" y="191770"/>
                  </a:lnTo>
                  <a:lnTo>
                    <a:pt x="951292" y="232410"/>
                  </a:lnTo>
                  <a:lnTo>
                    <a:pt x="961968" y="252730"/>
                  </a:lnTo>
                  <a:lnTo>
                    <a:pt x="964695" y="257810"/>
                  </a:lnTo>
                  <a:close/>
                </a:path>
                <a:path w="1445259" h="1168400">
                  <a:moveTo>
                    <a:pt x="412200" y="259080"/>
                  </a:moveTo>
                  <a:lnTo>
                    <a:pt x="402608" y="259080"/>
                  </a:lnTo>
                  <a:lnTo>
                    <a:pt x="388394" y="256540"/>
                  </a:lnTo>
                  <a:lnTo>
                    <a:pt x="367675" y="248920"/>
                  </a:lnTo>
                  <a:lnTo>
                    <a:pt x="352627" y="242570"/>
                  </a:lnTo>
                  <a:lnTo>
                    <a:pt x="332940" y="234950"/>
                  </a:lnTo>
                  <a:lnTo>
                    <a:pt x="311168" y="226060"/>
                  </a:lnTo>
                  <a:lnTo>
                    <a:pt x="289863" y="218440"/>
                  </a:lnTo>
                  <a:lnTo>
                    <a:pt x="253278" y="203200"/>
                  </a:lnTo>
                  <a:lnTo>
                    <a:pt x="219052" y="176530"/>
                  </a:lnTo>
                  <a:lnTo>
                    <a:pt x="218497" y="167640"/>
                  </a:lnTo>
                  <a:lnTo>
                    <a:pt x="219657" y="156210"/>
                  </a:lnTo>
                  <a:lnTo>
                    <a:pt x="222512" y="146050"/>
                  </a:lnTo>
                  <a:lnTo>
                    <a:pt x="224816" y="139700"/>
                  </a:lnTo>
                  <a:lnTo>
                    <a:pt x="226306" y="132080"/>
                  </a:lnTo>
                  <a:lnTo>
                    <a:pt x="225825" y="129540"/>
                  </a:lnTo>
                  <a:lnTo>
                    <a:pt x="305718" y="129540"/>
                  </a:lnTo>
                  <a:lnTo>
                    <a:pt x="327620" y="138430"/>
                  </a:lnTo>
                  <a:lnTo>
                    <a:pt x="350318" y="147320"/>
                  </a:lnTo>
                  <a:lnTo>
                    <a:pt x="367134" y="153670"/>
                  </a:lnTo>
                  <a:lnTo>
                    <a:pt x="256673" y="153670"/>
                  </a:lnTo>
                  <a:lnTo>
                    <a:pt x="255418" y="161290"/>
                  </a:lnTo>
                  <a:lnTo>
                    <a:pt x="255418" y="165100"/>
                  </a:lnTo>
                  <a:lnTo>
                    <a:pt x="257872" y="167640"/>
                  </a:lnTo>
                  <a:lnTo>
                    <a:pt x="265354" y="171450"/>
                  </a:lnTo>
                  <a:lnTo>
                    <a:pt x="374467" y="214630"/>
                  </a:lnTo>
                  <a:lnTo>
                    <a:pt x="392592" y="220980"/>
                  </a:lnTo>
                  <a:lnTo>
                    <a:pt x="432940" y="220980"/>
                  </a:lnTo>
                  <a:lnTo>
                    <a:pt x="427502" y="236220"/>
                  </a:lnTo>
                  <a:lnTo>
                    <a:pt x="419050" y="254000"/>
                  </a:lnTo>
                  <a:lnTo>
                    <a:pt x="412200" y="259080"/>
                  </a:lnTo>
                  <a:close/>
                </a:path>
                <a:path w="1445259" h="1168400">
                  <a:moveTo>
                    <a:pt x="432940" y="220980"/>
                  </a:moveTo>
                  <a:lnTo>
                    <a:pt x="394445" y="220980"/>
                  </a:lnTo>
                  <a:lnTo>
                    <a:pt x="397333" y="217170"/>
                  </a:lnTo>
                  <a:lnTo>
                    <a:pt x="399011" y="213360"/>
                  </a:lnTo>
                  <a:lnTo>
                    <a:pt x="400861" y="209550"/>
                  </a:lnTo>
                  <a:lnTo>
                    <a:pt x="401099" y="207010"/>
                  </a:lnTo>
                  <a:lnTo>
                    <a:pt x="399617" y="204470"/>
                  </a:lnTo>
                  <a:lnTo>
                    <a:pt x="395323" y="203200"/>
                  </a:lnTo>
                  <a:lnTo>
                    <a:pt x="385437" y="198120"/>
                  </a:lnTo>
                  <a:lnTo>
                    <a:pt x="371432" y="193040"/>
                  </a:lnTo>
                  <a:lnTo>
                    <a:pt x="354778" y="186690"/>
                  </a:lnTo>
                  <a:lnTo>
                    <a:pt x="296442" y="163830"/>
                  </a:lnTo>
                  <a:lnTo>
                    <a:pt x="267044" y="153670"/>
                  </a:lnTo>
                  <a:lnTo>
                    <a:pt x="367134" y="153670"/>
                  </a:lnTo>
                  <a:lnTo>
                    <a:pt x="370498" y="154940"/>
                  </a:lnTo>
                  <a:lnTo>
                    <a:pt x="385964" y="161290"/>
                  </a:lnTo>
                  <a:lnTo>
                    <a:pt x="394522" y="165100"/>
                  </a:lnTo>
                  <a:lnTo>
                    <a:pt x="403530" y="168910"/>
                  </a:lnTo>
                  <a:lnTo>
                    <a:pt x="409130" y="170180"/>
                  </a:lnTo>
                  <a:lnTo>
                    <a:pt x="450093" y="170180"/>
                  </a:lnTo>
                  <a:lnTo>
                    <a:pt x="440190" y="200660"/>
                  </a:lnTo>
                  <a:lnTo>
                    <a:pt x="432940" y="220980"/>
                  </a:lnTo>
                  <a:close/>
                </a:path>
                <a:path w="1445259" h="1168400">
                  <a:moveTo>
                    <a:pt x="1225693" y="241300"/>
                  </a:moveTo>
                  <a:lnTo>
                    <a:pt x="1217100" y="236220"/>
                  </a:lnTo>
                  <a:lnTo>
                    <a:pt x="1210306" y="226060"/>
                  </a:lnTo>
                  <a:lnTo>
                    <a:pt x="1202494" y="210820"/>
                  </a:lnTo>
                  <a:lnTo>
                    <a:pt x="1196054" y="194310"/>
                  </a:lnTo>
                  <a:lnTo>
                    <a:pt x="1193377" y="184150"/>
                  </a:lnTo>
                  <a:lnTo>
                    <a:pt x="1196349" y="175260"/>
                  </a:lnTo>
                  <a:lnTo>
                    <a:pt x="1203582" y="168910"/>
                  </a:lnTo>
                  <a:lnTo>
                    <a:pt x="1212545" y="167640"/>
                  </a:lnTo>
                  <a:lnTo>
                    <a:pt x="1220710" y="172720"/>
                  </a:lnTo>
                  <a:lnTo>
                    <a:pt x="1227255" y="182880"/>
                  </a:lnTo>
                  <a:lnTo>
                    <a:pt x="1234836" y="198120"/>
                  </a:lnTo>
                  <a:lnTo>
                    <a:pt x="1241107" y="214630"/>
                  </a:lnTo>
                  <a:lnTo>
                    <a:pt x="1243719" y="224790"/>
                  </a:lnTo>
                  <a:lnTo>
                    <a:pt x="1241038" y="234950"/>
                  </a:lnTo>
                  <a:lnTo>
                    <a:pt x="1234350" y="240030"/>
                  </a:lnTo>
                  <a:lnTo>
                    <a:pt x="1225693" y="241300"/>
                  </a:lnTo>
                  <a:close/>
                </a:path>
                <a:path w="1445259" h="1168400">
                  <a:moveTo>
                    <a:pt x="1320594" y="254000"/>
                  </a:moveTo>
                  <a:lnTo>
                    <a:pt x="1310947" y="247650"/>
                  </a:lnTo>
                  <a:lnTo>
                    <a:pt x="1305078" y="242570"/>
                  </a:lnTo>
                  <a:lnTo>
                    <a:pt x="1304464" y="240030"/>
                  </a:lnTo>
                  <a:lnTo>
                    <a:pt x="1306095" y="231140"/>
                  </a:lnTo>
                  <a:lnTo>
                    <a:pt x="1318248" y="190500"/>
                  </a:lnTo>
                  <a:lnTo>
                    <a:pt x="1329489" y="177800"/>
                  </a:lnTo>
                  <a:lnTo>
                    <a:pt x="1337489" y="177800"/>
                  </a:lnTo>
                  <a:lnTo>
                    <a:pt x="1344729" y="180340"/>
                  </a:lnTo>
                  <a:lnTo>
                    <a:pt x="1349640" y="187960"/>
                  </a:lnTo>
                  <a:lnTo>
                    <a:pt x="1350453" y="191770"/>
                  </a:lnTo>
                  <a:lnTo>
                    <a:pt x="1349940" y="198120"/>
                  </a:lnTo>
                  <a:lnTo>
                    <a:pt x="1336746" y="241300"/>
                  </a:lnTo>
                  <a:lnTo>
                    <a:pt x="1320594" y="254000"/>
                  </a:lnTo>
                  <a:close/>
                </a:path>
                <a:path w="1445259" h="1168400">
                  <a:moveTo>
                    <a:pt x="518569" y="323850"/>
                  </a:moveTo>
                  <a:lnTo>
                    <a:pt x="454932" y="323850"/>
                  </a:lnTo>
                  <a:lnTo>
                    <a:pt x="464182" y="317500"/>
                  </a:lnTo>
                  <a:lnTo>
                    <a:pt x="472855" y="311150"/>
                  </a:lnTo>
                  <a:lnTo>
                    <a:pt x="515162" y="283210"/>
                  </a:lnTo>
                  <a:lnTo>
                    <a:pt x="564534" y="262890"/>
                  </a:lnTo>
                  <a:lnTo>
                    <a:pt x="617787" y="248920"/>
                  </a:lnTo>
                  <a:lnTo>
                    <a:pt x="671736" y="243840"/>
                  </a:lnTo>
                  <a:lnTo>
                    <a:pt x="692410" y="246380"/>
                  </a:lnTo>
                  <a:lnTo>
                    <a:pt x="718591" y="248920"/>
                  </a:lnTo>
                  <a:lnTo>
                    <a:pt x="745109" y="254000"/>
                  </a:lnTo>
                  <a:lnTo>
                    <a:pt x="766792" y="260350"/>
                  </a:lnTo>
                  <a:lnTo>
                    <a:pt x="789507" y="269240"/>
                  </a:lnTo>
                  <a:lnTo>
                    <a:pt x="815731" y="281940"/>
                  </a:lnTo>
                  <a:lnTo>
                    <a:pt x="666295" y="281940"/>
                  </a:lnTo>
                  <a:lnTo>
                    <a:pt x="620845" y="285750"/>
                  </a:lnTo>
                  <a:lnTo>
                    <a:pt x="577004" y="295910"/>
                  </a:lnTo>
                  <a:lnTo>
                    <a:pt x="535565" y="313690"/>
                  </a:lnTo>
                  <a:lnTo>
                    <a:pt x="518569" y="323850"/>
                  </a:lnTo>
                  <a:close/>
                </a:path>
                <a:path w="1445259" h="1168400">
                  <a:moveTo>
                    <a:pt x="1379724" y="299720"/>
                  </a:moveTo>
                  <a:lnTo>
                    <a:pt x="1371959" y="297180"/>
                  </a:lnTo>
                  <a:lnTo>
                    <a:pt x="1370355" y="297180"/>
                  </a:lnTo>
                  <a:lnTo>
                    <a:pt x="1367588" y="293370"/>
                  </a:lnTo>
                  <a:lnTo>
                    <a:pt x="1365809" y="289560"/>
                  </a:lnTo>
                  <a:lnTo>
                    <a:pt x="1364403" y="283210"/>
                  </a:lnTo>
                  <a:lnTo>
                    <a:pt x="1368653" y="275590"/>
                  </a:lnTo>
                  <a:lnTo>
                    <a:pt x="1379648" y="266700"/>
                  </a:lnTo>
                  <a:lnTo>
                    <a:pt x="1398472" y="256540"/>
                  </a:lnTo>
                  <a:lnTo>
                    <a:pt x="1417330" y="247650"/>
                  </a:lnTo>
                  <a:lnTo>
                    <a:pt x="1429949" y="243840"/>
                  </a:lnTo>
                  <a:lnTo>
                    <a:pt x="1437959" y="245110"/>
                  </a:lnTo>
                  <a:lnTo>
                    <a:pt x="1442987" y="251460"/>
                  </a:lnTo>
                  <a:lnTo>
                    <a:pt x="1444893" y="259080"/>
                  </a:lnTo>
                  <a:lnTo>
                    <a:pt x="1443065" y="265430"/>
                  </a:lnTo>
                  <a:lnTo>
                    <a:pt x="1437251" y="273050"/>
                  </a:lnTo>
                  <a:lnTo>
                    <a:pt x="1427201" y="279400"/>
                  </a:lnTo>
                  <a:lnTo>
                    <a:pt x="1406245" y="290830"/>
                  </a:lnTo>
                  <a:lnTo>
                    <a:pt x="1390786" y="298450"/>
                  </a:lnTo>
                  <a:lnTo>
                    <a:pt x="1379724" y="299720"/>
                  </a:lnTo>
                  <a:close/>
                </a:path>
                <a:path w="1445259" h="1168400">
                  <a:moveTo>
                    <a:pt x="669665" y="889000"/>
                  </a:moveTo>
                  <a:lnTo>
                    <a:pt x="612785" y="885190"/>
                  </a:lnTo>
                  <a:lnTo>
                    <a:pt x="563351" y="872490"/>
                  </a:lnTo>
                  <a:lnTo>
                    <a:pt x="520288" y="853440"/>
                  </a:lnTo>
                  <a:lnTo>
                    <a:pt x="481090" y="830580"/>
                  </a:lnTo>
                  <a:lnTo>
                    <a:pt x="446079" y="801370"/>
                  </a:lnTo>
                  <a:lnTo>
                    <a:pt x="415577" y="768350"/>
                  </a:lnTo>
                  <a:lnTo>
                    <a:pt x="389908" y="731520"/>
                  </a:lnTo>
                  <a:lnTo>
                    <a:pt x="369392" y="689610"/>
                  </a:lnTo>
                  <a:lnTo>
                    <a:pt x="354353" y="645160"/>
                  </a:lnTo>
                  <a:lnTo>
                    <a:pt x="347218" y="596900"/>
                  </a:lnTo>
                  <a:lnTo>
                    <a:pt x="347135" y="554990"/>
                  </a:lnTo>
                  <a:lnTo>
                    <a:pt x="347233" y="543560"/>
                  </a:lnTo>
                  <a:lnTo>
                    <a:pt x="352725" y="496570"/>
                  </a:lnTo>
                  <a:lnTo>
                    <a:pt x="375655" y="431800"/>
                  </a:lnTo>
                  <a:lnTo>
                    <a:pt x="412220" y="370840"/>
                  </a:lnTo>
                  <a:lnTo>
                    <a:pt x="419309" y="361950"/>
                  </a:lnTo>
                  <a:lnTo>
                    <a:pt x="424189" y="353060"/>
                  </a:lnTo>
                  <a:lnTo>
                    <a:pt x="423064" y="351790"/>
                  </a:lnTo>
                  <a:lnTo>
                    <a:pt x="418715" y="350520"/>
                  </a:lnTo>
                  <a:lnTo>
                    <a:pt x="408388" y="345440"/>
                  </a:lnTo>
                  <a:lnTo>
                    <a:pt x="393626" y="339090"/>
                  </a:lnTo>
                  <a:lnTo>
                    <a:pt x="375975" y="332740"/>
                  </a:lnTo>
                  <a:lnTo>
                    <a:pt x="218482" y="271780"/>
                  </a:lnTo>
                  <a:lnTo>
                    <a:pt x="189641" y="261620"/>
                  </a:lnTo>
                  <a:lnTo>
                    <a:pt x="181193" y="259080"/>
                  </a:lnTo>
                  <a:lnTo>
                    <a:pt x="283132" y="259080"/>
                  </a:lnTo>
                  <a:lnTo>
                    <a:pt x="417097" y="311150"/>
                  </a:lnTo>
                  <a:lnTo>
                    <a:pt x="434132" y="317500"/>
                  </a:lnTo>
                  <a:lnTo>
                    <a:pt x="446469" y="322580"/>
                  </a:lnTo>
                  <a:lnTo>
                    <a:pt x="452300" y="323850"/>
                  </a:lnTo>
                  <a:lnTo>
                    <a:pt x="518569" y="323850"/>
                  </a:lnTo>
                  <a:lnTo>
                    <a:pt x="497324" y="336550"/>
                  </a:lnTo>
                  <a:lnTo>
                    <a:pt x="463073" y="367030"/>
                  </a:lnTo>
                  <a:lnTo>
                    <a:pt x="433608" y="401320"/>
                  </a:lnTo>
                  <a:lnTo>
                    <a:pt x="409723" y="440690"/>
                  </a:lnTo>
                  <a:lnTo>
                    <a:pt x="392211" y="485140"/>
                  </a:lnTo>
                  <a:lnTo>
                    <a:pt x="382120" y="530860"/>
                  </a:lnTo>
                  <a:lnTo>
                    <a:pt x="379963" y="577850"/>
                  </a:lnTo>
                  <a:lnTo>
                    <a:pt x="385353" y="623570"/>
                  </a:lnTo>
                  <a:lnTo>
                    <a:pt x="397903" y="668020"/>
                  </a:lnTo>
                  <a:lnTo>
                    <a:pt x="417226" y="708660"/>
                  </a:lnTo>
                  <a:lnTo>
                    <a:pt x="442936" y="746760"/>
                  </a:lnTo>
                  <a:lnTo>
                    <a:pt x="474646" y="781050"/>
                  </a:lnTo>
                  <a:lnTo>
                    <a:pt x="511968" y="808990"/>
                  </a:lnTo>
                  <a:lnTo>
                    <a:pt x="554517" y="831850"/>
                  </a:lnTo>
                  <a:lnTo>
                    <a:pt x="594435" y="845820"/>
                  </a:lnTo>
                  <a:lnTo>
                    <a:pt x="635050" y="853440"/>
                  </a:lnTo>
                  <a:lnTo>
                    <a:pt x="676937" y="854710"/>
                  </a:lnTo>
                  <a:lnTo>
                    <a:pt x="813532" y="854710"/>
                  </a:lnTo>
                  <a:lnTo>
                    <a:pt x="772922" y="872490"/>
                  </a:lnTo>
                  <a:lnTo>
                    <a:pt x="723074" y="885190"/>
                  </a:lnTo>
                  <a:lnTo>
                    <a:pt x="669665" y="889000"/>
                  </a:lnTo>
                  <a:close/>
                </a:path>
                <a:path w="1445259" h="1168400">
                  <a:moveTo>
                    <a:pt x="1204983" y="350520"/>
                  </a:moveTo>
                  <a:lnTo>
                    <a:pt x="1166648" y="350520"/>
                  </a:lnTo>
                  <a:lnTo>
                    <a:pt x="1168287" y="347980"/>
                  </a:lnTo>
                  <a:lnTo>
                    <a:pt x="1171107" y="340360"/>
                  </a:lnTo>
                  <a:lnTo>
                    <a:pt x="1174712" y="330200"/>
                  </a:lnTo>
                  <a:lnTo>
                    <a:pt x="1178707" y="318770"/>
                  </a:lnTo>
                  <a:lnTo>
                    <a:pt x="1186536" y="298450"/>
                  </a:lnTo>
                  <a:lnTo>
                    <a:pt x="1194371" y="285750"/>
                  </a:lnTo>
                  <a:lnTo>
                    <a:pt x="1203217" y="278130"/>
                  </a:lnTo>
                  <a:lnTo>
                    <a:pt x="1214079" y="275590"/>
                  </a:lnTo>
                  <a:lnTo>
                    <a:pt x="1220279" y="276860"/>
                  </a:lnTo>
                  <a:lnTo>
                    <a:pt x="1231041" y="280670"/>
                  </a:lnTo>
                  <a:lnTo>
                    <a:pt x="1244852" y="284480"/>
                  </a:lnTo>
                  <a:lnTo>
                    <a:pt x="1260197" y="290830"/>
                  </a:lnTo>
                  <a:lnTo>
                    <a:pt x="1317729" y="313690"/>
                  </a:lnTo>
                  <a:lnTo>
                    <a:pt x="1218522" y="313690"/>
                  </a:lnTo>
                  <a:lnTo>
                    <a:pt x="1214981" y="321310"/>
                  </a:lnTo>
                  <a:lnTo>
                    <a:pt x="1209165" y="337820"/>
                  </a:lnTo>
                  <a:lnTo>
                    <a:pt x="1204983" y="350520"/>
                  </a:lnTo>
                  <a:close/>
                </a:path>
                <a:path w="1445259" h="1168400">
                  <a:moveTo>
                    <a:pt x="813532" y="854710"/>
                  </a:moveTo>
                  <a:lnTo>
                    <a:pt x="676937" y="854710"/>
                  </a:lnTo>
                  <a:lnTo>
                    <a:pt x="720672" y="849630"/>
                  </a:lnTo>
                  <a:lnTo>
                    <a:pt x="763050" y="839470"/>
                  </a:lnTo>
                  <a:lnTo>
                    <a:pt x="802698" y="821690"/>
                  </a:lnTo>
                  <a:lnTo>
                    <a:pt x="839528" y="798830"/>
                  </a:lnTo>
                  <a:lnTo>
                    <a:pt x="873450" y="769620"/>
                  </a:lnTo>
                  <a:lnTo>
                    <a:pt x="905261" y="731520"/>
                  </a:lnTo>
                  <a:lnTo>
                    <a:pt x="929597" y="689610"/>
                  </a:lnTo>
                  <a:lnTo>
                    <a:pt x="946352" y="642620"/>
                  </a:lnTo>
                  <a:lnTo>
                    <a:pt x="955420" y="593090"/>
                  </a:lnTo>
                  <a:lnTo>
                    <a:pt x="956389" y="553720"/>
                  </a:lnTo>
                  <a:lnTo>
                    <a:pt x="951622" y="514350"/>
                  </a:lnTo>
                  <a:lnTo>
                    <a:pt x="941231" y="476250"/>
                  </a:lnTo>
                  <a:lnTo>
                    <a:pt x="925327" y="438150"/>
                  </a:lnTo>
                  <a:lnTo>
                    <a:pt x="902293" y="400050"/>
                  </a:lnTo>
                  <a:lnTo>
                    <a:pt x="873420" y="367030"/>
                  </a:lnTo>
                  <a:lnTo>
                    <a:pt x="839415" y="337820"/>
                  </a:lnTo>
                  <a:lnTo>
                    <a:pt x="800987" y="313690"/>
                  </a:lnTo>
                  <a:lnTo>
                    <a:pt x="758843" y="295910"/>
                  </a:lnTo>
                  <a:lnTo>
                    <a:pt x="712559" y="284480"/>
                  </a:lnTo>
                  <a:lnTo>
                    <a:pt x="666295" y="281940"/>
                  </a:lnTo>
                  <a:lnTo>
                    <a:pt x="815731" y="281940"/>
                  </a:lnTo>
                  <a:lnTo>
                    <a:pt x="860853" y="308610"/>
                  </a:lnTo>
                  <a:lnTo>
                    <a:pt x="896854" y="340360"/>
                  </a:lnTo>
                  <a:lnTo>
                    <a:pt x="927735" y="375920"/>
                  </a:lnTo>
                  <a:lnTo>
                    <a:pt x="953053" y="416560"/>
                  </a:lnTo>
                  <a:lnTo>
                    <a:pt x="972366" y="459740"/>
                  </a:lnTo>
                  <a:lnTo>
                    <a:pt x="985232" y="506730"/>
                  </a:lnTo>
                  <a:lnTo>
                    <a:pt x="990991" y="535940"/>
                  </a:lnTo>
                  <a:lnTo>
                    <a:pt x="1016008" y="546100"/>
                  </a:lnTo>
                  <a:lnTo>
                    <a:pt x="1070647" y="567690"/>
                  </a:lnTo>
                  <a:lnTo>
                    <a:pt x="1093848" y="576580"/>
                  </a:lnTo>
                  <a:lnTo>
                    <a:pt x="997552" y="576580"/>
                  </a:lnTo>
                  <a:lnTo>
                    <a:pt x="995146" y="577850"/>
                  </a:lnTo>
                  <a:lnTo>
                    <a:pt x="993150" y="582930"/>
                  </a:lnTo>
                  <a:lnTo>
                    <a:pt x="991179" y="593090"/>
                  </a:lnTo>
                  <a:lnTo>
                    <a:pt x="988845" y="608330"/>
                  </a:lnTo>
                  <a:lnTo>
                    <a:pt x="978059" y="659130"/>
                  </a:lnTo>
                  <a:lnTo>
                    <a:pt x="960055" y="706120"/>
                  </a:lnTo>
                  <a:lnTo>
                    <a:pt x="934821" y="749300"/>
                  </a:lnTo>
                  <a:lnTo>
                    <a:pt x="902344" y="788670"/>
                  </a:lnTo>
                  <a:lnTo>
                    <a:pt x="862433" y="824230"/>
                  </a:lnTo>
                  <a:lnTo>
                    <a:pt x="819334" y="852170"/>
                  </a:lnTo>
                  <a:lnTo>
                    <a:pt x="813532" y="854710"/>
                  </a:lnTo>
                  <a:close/>
                </a:path>
                <a:path w="1445259" h="1168400">
                  <a:moveTo>
                    <a:pt x="1364060" y="412750"/>
                  </a:moveTo>
                  <a:lnTo>
                    <a:pt x="1321883" y="412750"/>
                  </a:lnTo>
                  <a:lnTo>
                    <a:pt x="1324815" y="411480"/>
                  </a:lnTo>
                  <a:lnTo>
                    <a:pt x="1327632" y="407670"/>
                  </a:lnTo>
                  <a:lnTo>
                    <a:pt x="1340833" y="365760"/>
                  </a:lnTo>
                  <a:lnTo>
                    <a:pt x="1340938" y="361950"/>
                  </a:lnTo>
                  <a:lnTo>
                    <a:pt x="1321540" y="353060"/>
                  </a:lnTo>
                  <a:lnTo>
                    <a:pt x="1280022" y="335280"/>
                  </a:lnTo>
                  <a:lnTo>
                    <a:pt x="1238358" y="320040"/>
                  </a:lnTo>
                  <a:lnTo>
                    <a:pt x="1218522" y="313690"/>
                  </a:lnTo>
                  <a:lnTo>
                    <a:pt x="1317729" y="313690"/>
                  </a:lnTo>
                  <a:lnTo>
                    <a:pt x="1335110" y="320040"/>
                  </a:lnTo>
                  <a:lnTo>
                    <a:pt x="1349873" y="326390"/>
                  </a:lnTo>
                  <a:lnTo>
                    <a:pt x="1372108" y="335280"/>
                  </a:lnTo>
                  <a:lnTo>
                    <a:pt x="1376841" y="339090"/>
                  </a:lnTo>
                  <a:lnTo>
                    <a:pt x="1380511" y="344170"/>
                  </a:lnTo>
                  <a:lnTo>
                    <a:pt x="1380848" y="354330"/>
                  </a:lnTo>
                  <a:lnTo>
                    <a:pt x="1377634" y="369570"/>
                  </a:lnTo>
                  <a:lnTo>
                    <a:pt x="1366536" y="403860"/>
                  </a:lnTo>
                  <a:lnTo>
                    <a:pt x="1364060" y="412750"/>
                  </a:lnTo>
                  <a:close/>
                </a:path>
                <a:path w="1445259" h="1168400">
                  <a:moveTo>
                    <a:pt x="696945" y="789940"/>
                  </a:moveTo>
                  <a:lnTo>
                    <a:pt x="648135" y="789940"/>
                  </a:lnTo>
                  <a:lnTo>
                    <a:pt x="629213" y="787400"/>
                  </a:lnTo>
                  <a:lnTo>
                    <a:pt x="582165" y="773430"/>
                  </a:lnTo>
                  <a:lnTo>
                    <a:pt x="540018" y="748030"/>
                  </a:lnTo>
                  <a:lnTo>
                    <a:pt x="504380" y="713740"/>
                  </a:lnTo>
                  <a:lnTo>
                    <a:pt x="476860" y="673100"/>
                  </a:lnTo>
                  <a:lnTo>
                    <a:pt x="459068" y="627380"/>
                  </a:lnTo>
                  <a:lnTo>
                    <a:pt x="453204" y="572770"/>
                  </a:lnTo>
                  <a:lnTo>
                    <a:pt x="454712" y="544830"/>
                  </a:lnTo>
                  <a:lnTo>
                    <a:pt x="475187" y="477520"/>
                  </a:lnTo>
                  <a:lnTo>
                    <a:pt x="498514" y="440690"/>
                  </a:lnTo>
                  <a:lnTo>
                    <a:pt x="528890" y="408940"/>
                  </a:lnTo>
                  <a:lnTo>
                    <a:pt x="566046" y="383540"/>
                  </a:lnTo>
                  <a:lnTo>
                    <a:pt x="609717" y="364490"/>
                  </a:lnTo>
                  <a:lnTo>
                    <a:pt x="650575" y="355600"/>
                  </a:lnTo>
                  <a:lnTo>
                    <a:pt x="695320" y="356870"/>
                  </a:lnTo>
                  <a:lnTo>
                    <a:pt x="739754" y="365760"/>
                  </a:lnTo>
                  <a:lnTo>
                    <a:pt x="779680" y="383540"/>
                  </a:lnTo>
                  <a:lnTo>
                    <a:pt x="794526" y="393700"/>
                  </a:lnTo>
                  <a:lnTo>
                    <a:pt x="651494" y="393700"/>
                  </a:lnTo>
                  <a:lnTo>
                    <a:pt x="636776" y="394970"/>
                  </a:lnTo>
                  <a:lnTo>
                    <a:pt x="594728" y="406400"/>
                  </a:lnTo>
                  <a:lnTo>
                    <a:pt x="558598" y="429260"/>
                  </a:lnTo>
                  <a:lnTo>
                    <a:pt x="520650" y="468630"/>
                  </a:lnTo>
                  <a:lnTo>
                    <a:pt x="494830" y="521970"/>
                  </a:lnTo>
                  <a:lnTo>
                    <a:pt x="488697" y="553720"/>
                  </a:lnTo>
                  <a:lnTo>
                    <a:pt x="489078" y="598170"/>
                  </a:lnTo>
                  <a:lnTo>
                    <a:pt x="500508" y="641350"/>
                  </a:lnTo>
                  <a:lnTo>
                    <a:pt x="521612" y="679450"/>
                  </a:lnTo>
                  <a:lnTo>
                    <a:pt x="551012" y="712470"/>
                  </a:lnTo>
                  <a:lnTo>
                    <a:pt x="587335" y="737870"/>
                  </a:lnTo>
                  <a:lnTo>
                    <a:pt x="629203" y="751840"/>
                  </a:lnTo>
                  <a:lnTo>
                    <a:pt x="673887" y="756920"/>
                  </a:lnTo>
                  <a:lnTo>
                    <a:pt x="787242" y="756920"/>
                  </a:lnTo>
                  <a:lnTo>
                    <a:pt x="764259" y="770890"/>
                  </a:lnTo>
                  <a:lnTo>
                    <a:pt x="716473" y="787400"/>
                  </a:lnTo>
                  <a:lnTo>
                    <a:pt x="696945" y="789940"/>
                  </a:lnTo>
                  <a:close/>
                </a:path>
                <a:path w="1445259" h="1168400">
                  <a:moveTo>
                    <a:pt x="787242" y="756920"/>
                  </a:moveTo>
                  <a:lnTo>
                    <a:pt x="673887" y="756920"/>
                  </a:lnTo>
                  <a:lnTo>
                    <a:pt x="697082" y="754380"/>
                  </a:lnTo>
                  <a:lnTo>
                    <a:pt x="717484" y="751840"/>
                  </a:lnTo>
                  <a:lnTo>
                    <a:pt x="759414" y="735330"/>
                  </a:lnTo>
                  <a:lnTo>
                    <a:pt x="794837" y="709930"/>
                  </a:lnTo>
                  <a:lnTo>
                    <a:pt x="822877" y="676910"/>
                  </a:lnTo>
                  <a:lnTo>
                    <a:pt x="842658" y="640080"/>
                  </a:lnTo>
                  <a:lnTo>
                    <a:pt x="853303" y="598170"/>
                  </a:lnTo>
                  <a:lnTo>
                    <a:pt x="853937" y="554990"/>
                  </a:lnTo>
                  <a:lnTo>
                    <a:pt x="843681" y="510540"/>
                  </a:lnTo>
                  <a:lnTo>
                    <a:pt x="825864" y="474980"/>
                  </a:lnTo>
                  <a:lnTo>
                    <a:pt x="800984" y="444500"/>
                  </a:lnTo>
                  <a:lnTo>
                    <a:pt x="768993" y="419100"/>
                  </a:lnTo>
                  <a:lnTo>
                    <a:pt x="729846" y="400050"/>
                  </a:lnTo>
                  <a:lnTo>
                    <a:pt x="694544" y="393700"/>
                  </a:lnTo>
                  <a:lnTo>
                    <a:pt x="794526" y="393700"/>
                  </a:lnTo>
                  <a:lnTo>
                    <a:pt x="836304" y="431800"/>
                  </a:lnTo>
                  <a:lnTo>
                    <a:pt x="875065" y="495300"/>
                  </a:lnTo>
                  <a:lnTo>
                    <a:pt x="886474" y="533400"/>
                  </a:lnTo>
                  <a:lnTo>
                    <a:pt x="889501" y="574040"/>
                  </a:lnTo>
                  <a:lnTo>
                    <a:pt x="883560" y="624840"/>
                  </a:lnTo>
                  <a:lnTo>
                    <a:pt x="866880" y="670560"/>
                  </a:lnTo>
                  <a:lnTo>
                    <a:pt x="840648" y="711200"/>
                  </a:lnTo>
                  <a:lnTo>
                    <a:pt x="806046" y="745490"/>
                  </a:lnTo>
                  <a:lnTo>
                    <a:pt x="787242" y="756920"/>
                  </a:lnTo>
                  <a:close/>
                </a:path>
                <a:path w="1445259" h="1168400">
                  <a:moveTo>
                    <a:pt x="1203291" y="1125220"/>
                  </a:moveTo>
                  <a:lnTo>
                    <a:pt x="1166212" y="1125220"/>
                  </a:lnTo>
                  <a:lnTo>
                    <a:pt x="1169890" y="1118870"/>
                  </a:lnTo>
                  <a:lnTo>
                    <a:pt x="1172425" y="1109980"/>
                  </a:lnTo>
                  <a:lnTo>
                    <a:pt x="1175856" y="1099820"/>
                  </a:lnTo>
                  <a:lnTo>
                    <a:pt x="1181850" y="1080770"/>
                  </a:lnTo>
                  <a:lnTo>
                    <a:pt x="1189563" y="1057910"/>
                  </a:lnTo>
                  <a:lnTo>
                    <a:pt x="1226545" y="944880"/>
                  </a:lnTo>
                  <a:lnTo>
                    <a:pt x="1250518" y="871220"/>
                  </a:lnTo>
                  <a:lnTo>
                    <a:pt x="1270071" y="810260"/>
                  </a:lnTo>
                  <a:lnTo>
                    <a:pt x="1285206" y="763270"/>
                  </a:lnTo>
                  <a:lnTo>
                    <a:pt x="1295927" y="728980"/>
                  </a:lnTo>
                  <a:lnTo>
                    <a:pt x="1302236" y="707390"/>
                  </a:lnTo>
                  <a:lnTo>
                    <a:pt x="1304138" y="699770"/>
                  </a:lnTo>
                  <a:lnTo>
                    <a:pt x="1301907" y="697230"/>
                  </a:lnTo>
                  <a:lnTo>
                    <a:pt x="1296369" y="693420"/>
                  </a:lnTo>
                  <a:lnTo>
                    <a:pt x="1288222" y="689610"/>
                  </a:lnTo>
                  <a:lnTo>
                    <a:pt x="1278164" y="685800"/>
                  </a:lnTo>
                  <a:lnTo>
                    <a:pt x="1100641" y="615950"/>
                  </a:lnTo>
                  <a:lnTo>
                    <a:pt x="1082423" y="608330"/>
                  </a:lnTo>
                  <a:lnTo>
                    <a:pt x="1063178" y="600710"/>
                  </a:lnTo>
                  <a:lnTo>
                    <a:pt x="1045199" y="594360"/>
                  </a:lnTo>
                  <a:lnTo>
                    <a:pt x="1030778" y="588010"/>
                  </a:lnTo>
                  <a:lnTo>
                    <a:pt x="1019248" y="584200"/>
                  </a:lnTo>
                  <a:lnTo>
                    <a:pt x="1009141" y="580390"/>
                  </a:lnTo>
                  <a:lnTo>
                    <a:pt x="1001545" y="577850"/>
                  </a:lnTo>
                  <a:lnTo>
                    <a:pt x="997552" y="576580"/>
                  </a:lnTo>
                  <a:lnTo>
                    <a:pt x="1093848" y="576580"/>
                  </a:lnTo>
                  <a:lnTo>
                    <a:pt x="1258491" y="640080"/>
                  </a:lnTo>
                  <a:lnTo>
                    <a:pt x="1288480" y="652780"/>
                  </a:lnTo>
                  <a:lnTo>
                    <a:pt x="1302011" y="657860"/>
                  </a:lnTo>
                  <a:lnTo>
                    <a:pt x="1307112" y="659130"/>
                  </a:lnTo>
                  <a:lnTo>
                    <a:pt x="1313040" y="661670"/>
                  </a:lnTo>
                  <a:lnTo>
                    <a:pt x="1355421" y="661670"/>
                  </a:lnTo>
                  <a:lnTo>
                    <a:pt x="1299002" y="834390"/>
                  </a:lnTo>
                  <a:lnTo>
                    <a:pt x="1270081" y="922020"/>
                  </a:lnTo>
                  <a:lnTo>
                    <a:pt x="1241170" y="1010920"/>
                  </a:lnTo>
                  <a:lnTo>
                    <a:pt x="1226526" y="1056640"/>
                  </a:lnTo>
                  <a:lnTo>
                    <a:pt x="1211191" y="1102360"/>
                  </a:lnTo>
                  <a:lnTo>
                    <a:pt x="1203291" y="1125220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282" y="9302029"/>
              <a:ext cx="2447924" cy="6286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41853" y="6470340"/>
            <a:ext cx="415734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90" dirty="0">
                <a:solidFill>
                  <a:srgbClr val="072F64"/>
                </a:solidFill>
                <a:latin typeface="Arial"/>
                <a:cs typeface="Arial"/>
              </a:rPr>
              <a:t>Author: </a:t>
            </a:r>
            <a:r>
              <a:rPr sz="2400" spc="-15" dirty="0">
                <a:solidFill>
                  <a:srgbClr val="072F64"/>
                </a:solidFill>
                <a:latin typeface="Arial"/>
                <a:cs typeface="Arial"/>
              </a:rPr>
              <a:t>PhD </a:t>
            </a:r>
            <a:r>
              <a:rPr sz="2400" spc="65" dirty="0">
                <a:solidFill>
                  <a:srgbClr val="072F64"/>
                </a:solidFill>
                <a:latin typeface="Arial"/>
                <a:cs typeface="Arial"/>
              </a:rPr>
              <a:t>candidate </a:t>
            </a:r>
            <a:r>
              <a:rPr sz="240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lang="ro-RO" sz="2400" spc="70" dirty="0">
                <a:solidFill>
                  <a:srgbClr val="072F64"/>
                </a:solidFill>
                <a:latin typeface="Arial"/>
                <a:cs typeface="Arial"/>
              </a:rPr>
              <a:t>Leonardo-Mihai </a:t>
            </a:r>
            <a:r>
              <a:rPr sz="2400" spc="70" dirty="0" err="1">
                <a:solidFill>
                  <a:srgbClr val="072F64"/>
                </a:solidFill>
                <a:latin typeface="Arial"/>
                <a:cs typeface="Arial"/>
              </a:rPr>
              <a:t>Mărincean</a:t>
            </a:r>
            <a:r>
              <a:rPr sz="240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072F64"/>
                </a:solidFill>
                <a:latin typeface="Arial"/>
                <a:cs typeface="Arial"/>
              </a:rPr>
              <a:t>Supervisor:</a:t>
            </a:r>
            <a:r>
              <a:rPr sz="2400" spc="-8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400" spc="70" dirty="0" err="1">
                <a:solidFill>
                  <a:srgbClr val="072F64"/>
                </a:solidFill>
                <a:latin typeface="Arial"/>
                <a:cs typeface="Arial"/>
              </a:rPr>
              <a:t>Prof.univ.dr.habil</a:t>
            </a:r>
            <a:r>
              <a:rPr sz="240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072F64"/>
                </a:solidFill>
                <a:latin typeface="Arial"/>
                <a:cs typeface="Arial"/>
              </a:rPr>
              <a:t>Dan-Cristian</a:t>
            </a:r>
            <a:r>
              <a:rPr lang="ro-RO" sz="2400" spc="4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lang="ro-RO" sz="2400" spc="50">
                <a:solidFill>
                  <a:srgbClr val="072F64"/>
                </a:solidFill>
                <a:latin typeface="Arial"/>
                <a:cs typeface="Arial"/>
              </a:rPr>
              <a:t>Dabija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35" y="798411"/>
            <a:ext cx="15906750" cy="8597265"/>
            <a:chOff x="796235" y="798411"/>
            <a:chExt cx="15906750" cy="8597265"/>
          </a:xfrm>
        </p:grpSpPr>
        <p:sp>
          <p:nvSpPr>
            <p:cNvPr id="3" name="object 3"/>
            <p:cNvSpPr/>
            <p:nvPr/>
          </p:nvSpPr>
          <p:spPr>
            <a:xfrm>
              <a:off x="6148679" y="4142976"/>
              <a:ext cx="10554335" cy="4340225"/>
            </a:xfrm>
            <a:custGeom>
              <a:avLst/>
              <a:gdLst/>
              <a:ahLst/>
              <a:cxnLst/>
              <a:rect l="l" t="t" r="r" b="b"/>
              <a:pathLst>
                <a:path w="10554335" h="4340225">
                  <a:moveTo>
                    <a:pt x="10554008" y="4339827"/>
                  </a:moveTo>
                  <a:lnTo>
                    <a:pt x="0" y="4339827"/>
                  </a:lnTo>
                  <a:lnTo>
                    <a:pt x="0" y="0"/>
                  </a:lnTo>
                  <a:lnTo>
                    <a:pt x="10554008" y="0"/>
                  </a:lnTo>
                  <a:lnTo>
                    <a:pt x="10554008" y="4339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214" y="941391"/>
              <a:ext cx="6823406" cy="65165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6235" y="798411"/>
              <a:ext cx="7109459" cy="6802755"/>
            </a:xfrm>
            <a:custGeom>
              <a:avLst/>
              <a:gdLst/>
              <a:ahLst/>
              <a:cxnLst/>
              <a:rect l="l" t="t" r="r" b="b"/>
              <a:pathLst>
                <a:path w="7109459" h="6802755">
                  <a:moveTo>
                    <a:pt x="4356473" y="6659544"/>
                  </a:moveTo>
                  <a:lnTo>
                    <a:pt x="227297" y="6802524"/>
                  </a:lnTo>
                  <a:lnTo>
                    <a:pt x="0" y="238303"/>
                  </a:lnTo>
                  <a:lnTo>
                    <a:pt x="6882067" y="0"/>
                  </a:lnTo>
                  <a:lnTo>
                    <a:pt x="6886852" y="138193"/>
                  </a:lnTo>
                  <a:lnTo>
                    <a:pt x="142979" y="371711"/>
                  </a:lnTo>
                  <a:lnTo>
                    <a:pt x="360713" y="6659544"/>
                  </a:lnTo>
                  <a:lnTo>
                    <a:pt x="4356473" y="6659544"/>
                  </a:lnTo>
                  <a:close/>
                </a:path>
                <a:path w="7109459" h="6802755">
                  <a:moveTo>
                    <a:pt x="6887018" y="142978"/>
                  </a:moveTo>
                  <a:lnTo>
                    <a:pt x="6748660" y="142978"/>
                  </a:lnTo>
                  <a:lnTo>
                    <a:pt x="142979" y="371711"/>
                  </a:lnTo>
                  <a:lnTo>
                    <a:pt x="6886852" y="138193"/>
                  </a:lnTo>
                  <a:lnTo>
                    <a:pt x="6887018" y="142978"/>
                  </a:lnTo>
                  <a:close/>
                </a:path>
                <a:path w="7109459" h="6802755">
                  <a:moveTo>
                    <a:pt x="7104579" y="6426027"/>
                  </a:moveTo>
                  <a:lnTo>
                    <a:pt x="6966386" y="6430812"/>
                  </a:lnTo>
                  <a:lnTo>
                    <a:pt x="6748660" y="142978"/>
                  </a:lnTo>
                  <a:lnTo>
                    <a:pt x="6887018" y="142978"/>
                  </a:lnTo>
                  <a:lnTo>
                    <a:pt x="7104579" y="6426027"/>
                  </a:lnTo>
                  <a:close/>
                </a:path>
                <a:path w="7109459" h="6802755">
                  <a:moveTo>
                    <a:pt x="7109365" y="6564221"/>
                  </a:moveTo>
                  <a:lnTo>
                    <a:pt x="4356473" y="6659544"/>
                  </a:lnTo>
                  <a:lnTo>
                    <a:pt x="360706" y="6659544"/>
                  </a:lnTo>
                  <a:lnTo>
                    <a:pt x="7104579" y="6426027"/>
                  </a:lnTo>
                  <a:lnTo>
                    <a:pt x="7109365" y="6564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3073" y="5419272"/>
              <a:ext cx="4152260" cy="39762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85951" y="5332151"/>
              <a:ext cx="4326890" cy="4063365"/>
            </a:xfrm>
            <a:custGeom>
              <a:avLst/>
              <a:gdLst/>
              <a:ahLst/>
              <a:cxnLst/>
              <a:rect l="l" t="t" r="r" b="b"/>
              <a:pathLst>
                <a:path w="4326890" h="4063365">
                  <a:moveTo>
                    <a:pt x="3999020" y="4059787"/>
                  </a:moveTo>
                  <a:lnTo>
                    <a:pt x="4239382" y="339873"/>
                  </a:lnTo>
                  <a:lnTo>
                    <a:pt x="327713" y="87121"/>
                  </a:lnTo>
                  <a:lnTo>
                    <a:pt x="1599493" y="87121"/>
                  </a:lnTo>
                  <a:lnTo>
                    <a:pt x="4326503" y="263327"/>
                  </a:lnTo>
                  <a:lnTo>
                    <a:pt x="4321216" y="345161"/>
                  </a:lnTo>
                  <a:lnTo>
                    <a:pt x="4239382" y="339873"/>
                  </a:lnTo>
                  <a:lnTo>
                    <a:pt x="4321216" y="345161"/>
                  </a:lnTo>
                  <a:lnTo>
                    <a:pt x="4080967" y="4063325"/>
                  </a:lnTo>
                  <a:lnTo>
                    <a:pt x="3999020" y="4059787"/>
                  </a:lnTo>
                  <a:close/>
                </a:path>
                <a:path w="4326890" h="4063365">
                  <a:moveTo>
                    <a:pt x="0" y="3887119"/>
                  </a:moveTo>
                  <a:lnTo>
                    <a:pt x="251165" y="0"/>
                  </a:lnTo>
                  <a:lnTo>
                    <a:pt x="1599493" y="87121"/>
                  </a:lnTo>
                  <a:lnTo>
                    <a:pt x="327713" y="87121"/>
                  </a:lnTo>
                  <a:lnTo>
                    <a:pt x="87122" y="3810573"/>
                  </a:lnTo>
                  <a:lnTo>
                    <a:pt x="3833279" y="4052631"/>
                  </a:lnTo>
                  <a:lnTo>
                    <a:pt x="0" y="3887119"/>
                  </a:lnTo>
                  <a:close/>
                </a:path>
                <a:path w="4326890" h="4063365">
                  <a:moveTo>
                    <a:pt x="3998792" y="4063325"/>
                  </a:moveTo>
                  <a:lnTo>
                    <a:pt x="3833279" y="4052631"/>
                  </a:lnTo>
                  <a:lnTo>
                    <a:pt x="3999020" y="4059787"/>
                  </a:lnTo>
                  <a:lnTo>
                    <a:pt x="3998792" y="40633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631477" y="1003967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3719" y="24027"/>
                </a:moveTo>
                <a:lnTo>
                  <a:pt x="27097" y="29352"/>
                </a:lnTo>
                <a:lnTo>
                  <a:pt x="20486" y="34667"/>
                </a:lnTo>
                <a:lnTo>
                  <a:pt x="10679" y="33706"/>
                </a:lnTo>
                <a:lnTo>
                  <a:pt x="0" y="20425"/>
                </a:lnTo>
                <a:lnTo>
                  <a:pt x="921" y="10837"/>
                </a:lnTo>
                <a:lnTo>
                  <a:pt x="14400" y="0"/>
                </a:lnTo>
                <a:lnTo>
                  <a:pt x="24078" y="1064"/>
                </a:lnTo>
                <a:lnTo>
                  <a:pt x="34757" y="14345"/>
                </a:lnTo>
                <a:lnTo>
                  <a:pt x="33719" y="24027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4808" y="969830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3719" y="24027"/>
                </a:moveTo>
                <a:lnTo>
                  <a:pt x="27097" y="29352"/>
                </a:lnTo>
                <a:lnTo>
                  <a:pt x="20486" y="34667"/>
                </a:lnTo>
                <a:lnTo>
                  <a:pt x="10679" y="33706"/>
                </a:lnTo>
                <a:lnTo>
                  <a:pt x="0" y="20425"/>
                </a:lnTo>
                <a:lnTo>
                  <a:pt x="921" y="10837"/>
                </a:lnTo>
                <a:lnTo>
                  <a:pt x="14400" y="0"/>
                </a:lnTo>
                <a:lnTo>
                  <a:pt x="24078" y="1064"/>
                </a:lnTo>
                <a:lnTo>
                  <a:pt x="34757" y="14345"/>
                </a:lnTo>
                <a:lnTo>
                  <a:pt x="33719" y="24027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84778" y="939953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3719" y="24027"/>
                </a:moveTo>
                <a:lnTo>
                  <a:pt x="27073" y="29371"/>
                </a:lnTo>
                <a:lnTo>
                  <a:pt x="20474" y="34677"/>
                </a:lnTo>
                <a:lnTo>
                  <a:pt x="10679" y="33706"/>
                </a:lnTo>
                <a:lnTo>
                  <a:pt x="0" y="20425"/>
                </a:lnTo>
                <a:lnTo>
                  <a:pt x="921" y="10837"/>
                </a:lnTo>
                <a:lnTo>
                  <a:pt x="14400" y="0"/>
                </a:lnTo>
                <a:lnTo>
                  <a:pt x="24055" y="1083"/>
                </a:lnTo>
                <a:lnTo>
                  <a:pt x="34734" y="14364"/>
                </a:lnTo>
                <a:lnTo>
                  <a:pt x="33719" y="24027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2316" y="981321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3719" y="24027"/>
                </a:moveTo>
                <a:lnTo>
                  <a:pt x="27073" y="29371"/>
                </a:lnTo>
                <a:lnTo>
                  <a:pt x="20474" y="34677"/>
                </a:lnTo>
                <a:lnTo>
                  <a:pt x="10679" y="33706"/>
                </a:lnTo>
                <a:lnTo>
                  <a:pt x="0" y="20425"/>
                </a:lnTo>
                <a:lnTo>
                  <a:pt x="921" y="10837"/>
                </a:lnTo>
                <a:lnTo>
                  <a:pt x="14400" y="0"/>
                </a:lnTo>
                <a:lnTo>
                  <a:pt x="24055" y="1083"/>
                </a:lnTo>
                <a:lnTo>
                  <a:pt x="34734" y="14364"/>
                </a:lnTo>
                <a:lnTo>
                  <a:pt x="33719" y="24027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4578" y="9942753"/>
            <a:ext cx="394335" cy="323850"/>
          </a:xfrm>
          <a:custGeom>
            <a:avLst/>
            <a:gdLst/>
            <a:ahLst/>
            <a:cxnLst/>
            <a:rect l="l" t="t" r="r" b="b"/>
            <a:pathLst>
              <a:path w="394335" h="323850">
                <a:moveTo>
                  <a:pt x="34759" y="303377"/>
                </a:moveTo>
                <a:lnTo>
                  <a:pt x="24079" y="290093"/>
                </a:lnTo>
                <a:lnTo>
                  <a:pt x="14401" y="289026"/>
                </a:lnTo>
                <a:lnTo>
                  <a:pt x="914" y="299859"/>
                </a:lnTo>
                <a:lnTo>
                  <a:pt x="0" y="309448"/>
                </a:lnTo>
                <a:lnTo>
                  <a:pt x="10680" y="322732"/>
                </a:lnTo>
                <a:lnTo>
                  <a:pt x="20485" y="323697"/>
                </a:lnTo>
                <a:lnTo>
                  <a:pt x="27089" y="318376"/>
                </a:lnTo>
                <a:lnTo>
                  <a:pt x="33718" y="313055"/>
                </a:lnTo>
                <a:lnTo>
                  <a:pt x="34759" y="303377"/>
                </a:lnTo>
                <a:close/>
              </a:path>
              <a:path w="394335" h="323850">
                <a:moveTo>
                  <a:pt x="106641" y="245567"/>
                </a:moveTo>
                <a:lnTo>
                  <a:pt x="95961" y="232283"/>
                </a:lnTo>
                <a:lnTo>
                  <a:pt x="86283" y="231228"/>
                </a:lnTo>
                <a:lnTo>
                  <a:pt x="72809" y="242062"/>
                </a:lnTo>
                <a:lnTo>
                  <a:pt x="71882" y="251650"/>
                </a:lnTo>
                <a:lnTo>
                  <a:pt x="82562" y="264934"/>
                </a:lnTo>
                <a:lnTo>
                  <a:pt x="92367" y="265887"/>
                </a:lnTo>
                <a:lnTo>
                  <a:pt x="98983" y="260578"/>
                </a:lnTo>
                <a:lnTo>
                  <a:pt x="105600" y="255257"/>
                </a:lnTo>
                <a:lnTo>
                  <a:pt x="106641" y="245567"/>
                </a:lnTo>
                <a:close/>
              </a:path>
              <a:path w="394335" h="323850">
                <a:moveTo>
                  <a:pt x="178523" y="187769"/>
                </a:moveTo>
                <a:lnTo>
                  <a:pt x="167843" y="174485"/>
                </a:lnTo>
                <a:lnTo>
                  <a:pt x="158165" y="173418"/>
                </a:lnTo>
                <a:lnTo>
                  <a:pt x="144691" y="184264"/>
                </a:lnTo>
                <a:lnTo>
                  <a:pt x="143764" y="193852"/>
                </a:lnTo>
                <a:lnTo>
                  <a:pt x="154444" y="207124"/>
                </a:lnTo>
                <a:lnTo>
                  <a:pt x="164261" y="208089"/>
                </a:lnTo>
                <a:lnTo>
                  <a:pt x="170865" y="202768"/>
                </a:lnTo>
                <a:lnTo>
                  <a:pt x="177482" y="197446"/>
                </a:lnTo>
                <a:lnTo>
                  <a:pt x="178523" y="187769"/>
                </a:lnTo>
                <a:close/>
              </a:path>
              <a:path w="394335" h="323850">
                <a:moveTo>
                  <a:pt x="250405" y="129971"/>
                </a:moveTo>
                <a:lnTo>
                  <a:pt x="239725" y="116687"/>
                </a:lnTo>
                <a:lnTo>
                  <a:pt x="230073" y="115608"/>
                </a:lnTo>
                <a:lnTo>
                  <a:pt x="216573" y="126453"/>
                </a:lnTo>
                <a:lnTo>
                  <a:pt x="215658" y="136042"/>
                </a:lnTo>
                <a:lnTo>
                  <a:pt x="226339" y="149326"/>
                </a:lnTo>
                <a:lnTo>
                  <a:pt x="236143" y="150291"/>
                </a:lnTo>
                <a:lnTo>
                  <a:pt x="242735" y="144983"/>
                </a:lnTo>
                <a:lnTo>
                  <a:pt x="249389" y="139636"/>
                </a:lnTo>
                <a:lnTo>
                  <a:pt x="250405" y="129971"/>
                </a:lnTo>
                <a:close/>
              </a:path>
              <a:path w="394335" h="323850">
                <a:moveTo>
                  <a:pt x="322287" y="72174"/>
                </a:moveTo>
                <a:lnTo>
                  <a:pt x="311607" y="58889"/>
                </a:lnTo>
                <a:lnTo>
                  <a:pt x="301955" y="57810"/>
                </a:lnTo>
                <a:lnTo>
                  <a:pt x="288480" y="68643"/>
                </a:lnTo>
                <a:lnTo>
                  <a:pt x="287553" y="78232"/>
                </a:lnTo>
                <a:lnTo>
                  <a:pt x="298234" y="91516"/>
                </a:lnTo>
                <a:lnTo>
                  <a:pt x="308025" y="92481"/>
                </a:lnTo>
                <a:lnTo>
                  <a:pt x="314629" y="87185"/>
                </a:lnTo>
                <a:lnTo>
                  <a:pt x="321271" y="81838"/>
                </a:lnTo>
                <a:lnTo>
                  <a:pt x="322287" y="72174"/>
                </a:lnTo>
                <a:close/>
              </a:path>
              <a:path w="394335" h="323850">
                <a:moveTo>
                  <a:pt x="394169" y="14376"/>
                </a:moveTo>
                <a:lnTo>
                  <a:pt x="383489" y="1092"/>
                </a:lnTo>
                <a:lnTo>
                  <a:pt x="373837" y="0"/>
                </a:lnTo>
                <a:lnTo>
                  <a:pt x="360362" y="10845"/>
                </a:lnTo>
                <a:lnTo>
                  <a:pt x="359435" y="20434"/>
                </a:lnTo>
                <a:lnTo>
                  <a:pt x="370116" y="33718"/>
                </a:lnTo>
                <a:lnTo>
                  <a:pt x="379920" y="34683"/>
                </a:lnTo>
                <a:lnTo>
                  <a:pt x="386511" y="29375"/>
                </a:lnTo>
                <a:lnTo>
                  <a:pt x="393153" y="24028"/>
                </a:lnTo>
                <a:lnTo>
                  <a:pt x="394169" y="14376"/>
                </a:lnTo>
                <a:close/>
              </a:path>
            </a:pathLst>
          </a:custGeom>
          <a:solidFill>
            <a:srgbClr val="072F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301" y="10050676"/>
            <a:ext cx="66425" cy="16456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4903" y="8934775"/>
            <a:ext cx="164486" cy="6663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35857" y="9495329"/>
            <a:ext cx="66425" cy="164561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15159" y="8952451"/>
            <a:ext cx="1969770" cy="1334770"/>
            <a:chOff x="915159" y="8952451"/>
            <a:chExt cx="1969770" cy="1334770"/>
          </a:xfrm>
        </p:grpSpPr>
        <p:sp>
          <p:nvSpPr>
            <p:cNvPr id="17" name="object 17"/>
            <p:cNvSpPr/>
            <p:nvPr/>
          </p:nvSpPr>
          <p:spPr>
            <a:xfrm>
              <a:off x="929081" y="8952458"/>
              <a:ext cx="1941830" cy="1334770"/>
            </a:xfrm>
            <a:custGeom>
              <a:avLst/>
              <a:gdLst/>
              <a:ahLst/>
              <a:cxnLst/>
              <a:rect l="l" t="t" r="r" b="b"/>
              <a:pathLst>
                <a:path w="1941830" h="1334770">
                  <a:moveTo>
                    <a:pt x="1400454" y="14351"/>
                  </a:moveTo>
                  <a:lnTo>
                    <a:pt x="1389773" y="1066"/>
                  </a:lnTo>
                  <a:lnTo>
                    <a:pt x="1380096" y="0"/>
                  </a:lnTo>
                  <a:lnTo>
                    <a:pt x="1041" y="1108875"/>
                  </a:lnTo>
                  <a:lnTo>
                    <a:pt x="0" y="1118552"/>
                  </a:lnTo>
                  <a:lnTo>
                    <a:pt x="10680" y="1131836"/>
                  </a:lnTo>
                  <a:lnTo>
                    <a:pt x="20358" y="1132903"/>
                  </a:lnTo>
                  <a:lnTo>
                    <a:pt x="1392796" y="29349"/>
                  </a:lnTo>
                  <a:lnTo>
                    <a:pt x="1399413" y="24028"/>
                  </a:lnTo>
                  <a:lnTo>
                    <a:pt x="1400454" y="14351"/>
                  </a:lnTo>
                  <a:close/>
                </a:path>
                <a:path w="1941830" h="1334770">
                  <a:moveTo>
                    <a:pt x="1941410" y="687108"/>
                  </a:moveTo>
                  <a:lnTo>
                    <a:pt x="1930730" y="673823"/>
                  </a:lnTo>
                  <a:lnTo>
                    <a:pt x="1921052" y="672757"/>
                  </a:lnTo>
                  <a:lnTo>
                    <a:pt x="1098016" y="1334541"/>
                  </a:lnTo>
                  <a:lnTo>
                    <a:pt x="1147216" y="1334541"/>
                  </a:lnTo>
                  <a:lnTo>
                    <a:pt x="1940369" y="696785"/>
                  </a:lnTo>
                  <a:lnTo>
                    <a:pt x="1941410" y="687108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5159" y="10180559"/>
              <a:ext cx="108692" cy="1064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24773" y="8966720"/>
              <a:ext cx="459740" cy="563880"/>
            </a:xfrm>
            <a:custGeom>
              <a:avLst/>
              <a:gdLst/>
              <a:ahLst/>
              <a:cxnLst/>
              <a:rect l="l" t="t" r="r" b="b"/>
              <a:pathLst>
                <a:path w="459739" h="563879">
                  <a:moveTo>
                    <a:pt x="459676" y="542937"/>
                  </a:moveTo>
                  <a:lnTo>
                    <a:pt x="305092" y="350697"/>
                  </a:lnTo>
                  <a:lnTo>
                    <a:pt x="294411" y="337413"/>
                  </a:lnTo>
                  <a:lnTo>
                    <a:pt x="284734" y="336359"/>
                  </a:lnTo>
                  <a:lnTo>
                    <a:pt x="278117" y="341680"/>
                  </a:lnTo>
                  <a:lnTo>
                    <a:pt x="251015" y="355688"/>
                  </a:lnTo>
                  <a:lnTo>
                    <a:pt x="193421" y="349364"/>
                  </a:lnTo>
                  <a:lnTo>
                    <a:pt x="155854" y="302653"/>
                  </a:lnTo>
                  <a:lnTo>
                    <a:pt x="153352" y="273227"/>
                  </a:lnTo>
                  <a:lnTo>
                    <a:pt x="162039" y="245033"/>
                  </a:lnTo>
                  <a:lnTo>
                    <a:pt x="181533" y="221564"/>
                  </a:lnTo>
                  <a:lnTo>
                    <a:pt x="188150" y="216242"/>
                  </a:lnTo>
                  <a:lnTo>
                    <a:pt x="189191" y="206565"/>
                  </a:lnTo>
                  <a:lnTo>
                    <a:pt x="178511" y="193281"/>
                  </a:lnTo>
                  <a:lnTo>
                    <a:pt x="23952" y="1066"/>
                  </a:lnTo>
                  <a:lnTo>
                    <a:pt x="14274" y="0"/>
                  </a:lnTo>
                  <a:lnTo>
                    <a:pt x="1028" y="10642"/>
                  </a:lnTo>
                  <a:lnTo>
                    <a:pt x="0" y="20332"/>
                  </a:lnTo>
                  <a:lnTo>
                    <a:pt x="152171" y="209613"/>
                  </a:lnTo>
                  <a:lnTo>
                    <a:pt x="134924" y="230378"/>
                  </a:lnTo>
                  <a:lnTo>
                    <a:pt x="122770" y="269862"/>
                  </a:lnTo>
                  <a:lnTo>
                    <a:pt x="126276" y="311061"/>
                  </a:lnTo>
                  <a:lnTo>
                    <a:pt x="140944" y="339407"/>
                  </a:lnTo>
                  <a:lnTo>
                    <a:pt x="140627" y="342430"/>
                  </a:lnTo>
                  <a:lnTo>
                    <a:pt x="145961" y="349072"/>
                  </a:lnTo>
                  <a:lnTo>
                    <a:pt x="151307" y="355714"/>
                  </a:lnTo>
                  <a:lnTo>
                    <a:pt x="154330" y="356057"/>
                  </a:lnTo>
                  <a:lnTo>
                    <a:pt x="178854" y="376453"/>
                  </a:lnTo>
                  <a:lnTo>
                    <a:pt x="218325" y="388708"/>
                  </a:lnTo>
                  <a:lnTo>
                    <a:pt x="259499" y="385305"/>
                  </a:lnTo>
                  <a:lnTo>
                    <a:pt x="283489" y="372922"/>
                  </a:lnTo>
                  <a:lnTo>
                    <a:pt x="435711" y="562203"/>
                  </a:lnTo>
                  <a:lnTo>
                    <a:pt x="445389" y="563270"/>
                  </a:lnTo>
                  <a:lnTo>
                    <a:pt x="452005" y="557949"/>
                  </a:lnTo>
                  <a:lnTo>
                    <a:pt x="458635" y="552627"/>
                  </a:lnTo>
                  <a:lnTo>
                    <a:pt x="459676" y="542937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3945" y="9193160"/>
              <a:ext cx="63620" cy="7071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180884" y="9301283"/>
              <a:ext cx="324485" cy="395605"/>
            </a:xfrm>
            <a:custGeom>
              <a:avLst/>
              <a:gdLst/>
              <a:ahLst/>
              <a:cxnLst/>
              <a:rect l="l" t="t" r="r" b="b"/>
              <a:pathLst>
                <a:path w="324485" h="395604">
                  <a:moveTo>
                    <a:pt x="323399" y="384435"/>
                  </a:moveTo>
                  <a:lnTo>
                    <a:pt x="310154" y="395085"/>
                  </a:lnTo>
                  <a:lnTo>
                    <a:pt x="300475" y="394021"/>
                  </a:lnTo>
                  <a:lnTo>
                    <a:pt x="231837" y="308658"/>
                  </a:lnTo>
                  <a:lnTo>
                    <a:pt x="232875" y="298976"/>
                  </a:lnTo>
                  <a:lnTo>
                    <a:pt x="246120" y="288326"/>
                  </a:lnTo>
                  <a:lnTo>
                    <a:pt x="255799" y="289391"/>
                  </a:lnTo>
                  <a:lnTo>
                    <a:pt x="324437" y="374753"/>
                  </a:lnTo>
                  <a:lnTo>
                    <a:pt x="323399" y="384435"/>
                  </a:lnTo>
                  <a:close/>
                </a:path>
                <a:path w="324485" h="395604">
                  <a:moveTo>
                    <a:pt x="207481" y="240272"/>
                  </a:moveTo>
                  <a:lnTo>
                    <a:pt x="194236" y="250922"/>
                  </a:lnTo>
                  <a:lnTo>
                    <a:pt x="184557" y="249857"/>
                  </a:lnTo>
                  <a:lnTo>
                    <a:pt x="115918" y="164495"/>
                  </a:lnTo>
                  <a:lnTo>
                    <a:pt x="116956" y="154813"/>
                  </a:lnTo>
                  <a:lnTo>
                    <a:pt x="130201" y="144163"/>
                  </a:lnTo>
                  <a:lnTo>
                    <a:pt x="139880" y="145227"/>
                  </a:lnTo>
                  <a:lnTo>
                    <a:pt x="208519" y="230590"/>
                  </a:lnTo>
                  <a:lnTo>
                    <a:pt x="207481" y="240272"/>
                  </a:lnTo>
                  <a:close/>
                </a:path>
                <a:path w="324485" h="395604">
                  <a:moveTo>
                    <a:pt x="91562" y="96108"/>
                  </a:moveTo>
                  <a:lnTo>
                    <a:pt x="78317" y="106759"/>
                  </a:lnTo>
                  <a:lnTo>
                    <a:pt x="68638" y="105694"/>
                  </a:lnTo>
                  <a:lnTo>
                    <a:pt x="0" y="20331"/>
                  </a:lnTo>
                  <a:lnTo>
                    <a:pt x="1038" y="10650"/>
                  </a:lnTo>
                  <a:lnTo>
                    <a:pt x="14283" y="0"/>
                  </a:lnTo>
                  <a:lnTo>
                    <a:pt x="23962" y="1064"/>
                  </a:lnTo>
                  <a:lnTo>
                    <a:pt x="92600" y="86427"/>
                  </a:lnTo>
                  <a:lnTo>
                    <a:pt x="91562" y="96108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28640" y="9733773"/>
              <a:ext cx="63620" cy="7071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0652" y="9140126"/>
              <a:ext cx="1408430" cy="1147445"/>
            </a:xfrm>
            <a:custGeom>
              <a:avLst/>
              <a:gdLst/>
              <a:ahLst/>
              <a:cxnLst/>
              <a:rect l="l" t="t" r="r" b="b"/>
              <a:pathLst>
                <a:path w="1408430" h="1147445">
                  <a:moveTo>
                    <a:pt x="198488" y="1001280"/>
                  </a:moveTo>
                  <a:lnTo>
                    <a:pt x="86880" y="862495"/>
                  </a:lnTo>
                  <a:lnTo>
                    <a:pt x="122834" y="833589"/>
                  </a:lnTo>
                  <a:lnTo>
                    <a:pt x="129451" y="828268"/>
                  </a:lnTo>
                  <a:lnTo>
                    <a:pt x="130492" y="818591"/>
                  </a:lnTo>
                  <a:lnTo>
                    <a:pt x="119811" y="805307"/>
                  </a:lnTo>
                  <a:lnTo>
                    <a:pt x="110134" y="804240"/>
                  </a:lnTo>
                  <a:lnTo>
                    <a:pt x="62217" y="842772"/>
                  </a:lnTo>
                  <a:lnTo>
                    <a:pt x="48971" y="853427"/>
                  </a:lnTo>
                  <a:lnTo>
                    <a:pt x="1041" y="891959"/>
                  </a:lnTo>
                  <a:lnTo>
                    <a:pt x="0" y="901649"/>
                  </a:lnTo>
                  <a:lnTo>
                    <a:pt x="10680" y="914920"/>
                  </a:lnTo>
                  <a:lnTo>
                    <a:pt x="20358" y="915987"/>
                  </a:lnTo>
                  <a:lnTo>
                    <a:pt x="62915" y="881761"/>
                  </a:lnTo>
                  <a:lnTo>
                    <a:pt x="174523" y="1020559"/>
                  </a:lnTo>
                  <a:lnTo>
                    <a:pt x="184200" y="1021613"/>
                  </a:lnTo>
                  <a:lnTo>
                    <a:pt x="190830" y="1016292"/>
                  </a:lnTo>
                  <a:lnTo>
                    <a:pt x="197446" y="1010970"/>
                  </a:lnTo>
                  <a:lnTo>
                    <a:pt x="198488" y="1001280"/>
                  </a:lnTo>
                  <a:close/>
                </a:path>
                <a:path w="1408430" h="1147445">
                  <a:moveTo>
                    <a:pt x="294335" y="924217"/>
                  </a:moveTo>
                  <a:lnTo>
                    <a:pt x="167741" y="766775"/>
                  </a:lnTo>
                  <a:lnTo>
                    <a:pt x="158064" y="765708"/>
                  </a:lnTo>
                  <a:lnTo>
                    <a:pt x="144818" y="776363"/>
                  </a:lnTo>
                  <a:lnTo>
                    <a:pt x="143776" y="786041"/>
                  </a:lnTo>
                  <a:lnTo>
                    <a:pt x="270370" y="943483"/>
                  </a:lnTo>
                  <a:lnTo>
                    <a:pt x="280060" y="944549"/>
                  </a:lnTo>
                  <a:lnTo>
                    <a:pt x="286677" y="939228"/>
                  </a:lnTo>
                  <a:lnTo>
                    <a:pt x="293293" y="933894"/>
                  </a:lnTo>
                  <a:lnTo>
                    <a:pt x="294335" y="924217"/>
                  </a:lnTo>
                  <a:close/>
                </a:path>
                <a:path w="1408430" h="1147445">
                  <a:moveTo>
                    <a:pt x="417042" y="811187"/>
                  </a:moveTo>
                  <a:lnTo>
                    <a:pt x="415048" y="787654"/>
                  </a:lnTo>
                  <a:lnTo>
                    <a:pt x="403796" y="765937"/>
                  </a:lnTo>
                  <a:lnTo>
                    <a:pt x="398449" y="759294"/>
                  </a:lnTo>
                  <a:lnTo>
                    <a:pt x="388772" y="758228"/>
                  </a:lnTo>
                  <a:lnTo>
                    <a:pt x="375526" y="768870"/>
                  </a:lnTo>
                  <a:lnTo>
                    <a:pt x="374484" y="778560"/>
                  </a:lnTo>
                  <a:lnTo>
                    <a:pt x="379831" y="785202"/>
                  </a:lnTo>
                  <a:lnTo>
                    <a:pt x="385445" y="796048"/>
                  </a:lnTo>
                  <a:lnTo>
                    <a:pt x="364350" y="834085"/>
                  </a:lnTo>
                  <a:lnTo>
                    <a:pt x="352577" y="835063"/>
                  </a:lnTo>
                  <a:lnTo>
                    <a:pt x="341299" y="831557"/>
                  </a:lnTo>
                  <a:lnTo>
                    <a:pt x="331914" y="823760"/>
                  </a:lnTo>
                  <a:lnTo>
                    <a:pt x="327202" y="817892"/>
                  </a:lnTo>
                  <a:lnTo>
                    <a:pt x="326567" y="817092"/>
                  </a:lnTo>
                  <a:lnTo>
                    <a:pt x="279285" y="758291"/>
                  </a:lnTo>
                  <a:lnTo>
                    <a:pt x="273939" y="751649"/>
                  </a:lnTo>
                  <a:lnTo>
                    <a:pt x="268312" y="740791"/>
                  </a:lnTo>
                  <a:lnTo>
                    <a:pt x="289420" y="702754"/>
                  </a:lnTo>
                  <a:lnTo>
                    <a:pt x="301180" y="701776"/>
                  </a:lnTo>
                  <a:lnTo>
                    <a:pt x="312470" y="705281"/>
                  </a:lnTo>
                  <a:lnTo>
                    <a:pt x="321868" y="713117"/>
                  </a:lnTo>
                  <a:lnTo>
                    <a:pt x="327202" y="719759"/>
                  </a:lnTo>
                  <a:lnTo>
                    <a:pt x="336892" y="720826"/>
                  </a:lnTo>
                  <a:lnTo>
                    <a:pt x="343509" y="715492"/>
                  </a:lnTo>
                  <a:lnTo>
                    <a:pt x="350139" y="710171"/>
                  </a:lnTo>
                  <a:lnTo>
                    <a:pt x="351167" y="700493"/>
                  </a:lnTo>
                  <a:lnTo>
                    <a:pt x="345833" y="693851"/>
                  </a:lnTo>
                  <a:lnTo>
                    <a:pt x="327037" y="678192"/>
                  </a:lnTo>
                  <a:lnTo>
                    <a:pt x="304469" y="671182"/>
                  </a:lnTo>
                  <a:lnTo>
                    <a:pt x="280949" y="673125"/>
                  </a:lnTo>
                  <a:lnTo>
                    <a:pt x="259270" y="684326"/>
                  </a:lnTo>
                  <a:lnTo>
                    <a:pt x="243674" y="703097"/>
                  </a:lnTo>
                  <a:lnTo>
                    <a:pt x="236728" y="725652"/>
                  </a:lnTo>
                  <a:lnTo>
                    <a:pt x="238721" y="749198"/>
                  </a:lnTo>
                  <a:lnTo>
                    <a:pt x="244957" y="761238"/>
                  </a:lnTo>
                  <a:lnTo>
                    <a:pt x="244640" y="764273"/>
                  </a:lnTo>
                  <a:lnTo>
                    <a:pt x="254673" y="776770"/>
                  </a:lnTo>
                  <a:lnTo>
                    <a:pt x="255320" y="777557"/>
                  </a:lnTo>
                  <a:lnTo>
                    <a:pt x="303237" y="837158"/>
                  </a:lnTo>
                  <a:lnTo>
                    <a:pt x="307936" y="843000"/>
                  </a:lnTo>
                  <a:lnTo>
                    <a:pt x="313283" y="849642"/>
                  </a:lnTo>
                  <a:lnTo>
                    <a:pt x="316306" y="849985"/>
                  </a:lnTo>
                  <a:lnTo>
                    <a:pt x="326732" y="858647"/>
                  </a:lnTo>
                  <a:lnTo>
                    <a:pt x="349300" y="865657"/>
                  </a:lnTo>
                  <a:lnTo>
                    <a:pt x="372821" y="863727"/>
                  </a:lnTo>
                  <a:lnTo>
                    <a:pt x="394500" y="852525"/>
                  </a:lnTo>
                  <a:lnTo>
                    <a:pt x="410108" y="833755"/>
                  </a:lnTo>
                  <a:lnTo>
                    <a:pt x="417042" y="811187"/>
                  </a:lnTo>
                  <a:close/>
                </a:path>
                <a:path w="1408430" h="1147445">
                  <a:moveTo>
                    <a:pt x="569950" y="702995"/>
                  </a:moveTo>
                  <a:lnTo>
                    <a:pt x="565861" y="694143"/>
                  </a:lnTo>
                  <a:lnTo>
                    <a:pt x="455269" y="653211"/>
                  </a:lnTo>
                  <a:lnTo>
                    <a:pt x="451751" y="552462"/>
                  </a:lnTo>
                  <a:lnTo>
                    <a:pt x="444614" y="545795"/>
                  </a:lnTo>
                  <a:lnTo>
                    <a:pt x="427672" y="546366"/>
                  </a:lnTo>
                  <a:lnTo>
                    <a:pt x="420992" y="553466"/>
                  </a:lnTo>
                  <a:lnTo>
                    <a:pt x="424751" y="661543"/>
                  </a:lnTo>
                  <a:lnTo>
                    <a:pt x="422859" y="666686"/>
                  </a:lnTo>
                  <a:lnTo>
                    <a:pt x="423189" y="667410"/>
                  </a:lnTo>
                  <a:lnTo>
                    <a:pt x="371411" y="602996"/>
                  </a:lnTo>
                  <a:lnTo>
                    <a:pt x="361734" y="601929"/>
                  </a:lnTo>
                  <a:lnTo>
                    <a:pt x="348488" y="612584"/>
                  </a:lnTo>
                  <a:lnTo>
                    <a:pt x="347459" y="622261"/>
                  </a:lnTo>
                  <a:lnTo>
                    <a:pt x="426834" y="721004"/>
                  </a:lnTo>
                  <a:lnTo>
                    <a:pt x="426961" y="724382"/>
                  </a:lnTo>
                  <a:lnTo>
                    <a:pt x="434098" y="731050"/>
                  </a:lnTo>
                  <a:lnTo>
                    <a:pt x="434898" y="731024"/>
                  </a:lnTo>
                  <a:lnTo>
                    <a:pt x="474052" y="779716"/>
                  </a:lnTo>
                  <a:lnTo>
                    <a:pt x="483730" y="780770"/>
                  </a:lnTo>
                  <a:lnTo>
                    <a:pt x="490359" y="775449"/>
                  </a:lnTo>
                  <a:lnTo>
                    <a:pt x="496976" y="770128"/>
                  </a:lnTo>
                  <a:lnTo>
                    <a:pt x="498017" y="760437"/>
                  </a:lnTo>
                  <a:lnTo>
                    <a:pt x="457250" y="709752"/>
                  </a:lnTo>
                  <a:lnTo>
                    <a:pt x="456425" y="686460"/>
                  </a:lnTo>
                  <a:lnTo>
                    <a:pt x="552538" y="722020"/>
                  </a:lnTo>
                  <a:lnTo>
                    <a:pt x="558177" y="720915"/>
                  </a:lnTo>
                  <a:lnTo>
                    <a:pt x="562254" y="717638"/>
                  </a:lnTo>
                  <a:lnTo>
                    <a:pt x="564349" y="715949"/>
                  </a:lnTo>
                  <a:lnTo>
                    <a:pt x="566026" y="713676"/>
                  </a:lnTo>
                  <a:lnTo>
                    <a:pt x="569950" y="702995"/>
                  </a:lnTo>
                  <a:close/>
                </a:path>
                <a:path w="1408430" h="1147445">
                  <a:moveTo>
                    <a:pt x="701687" y="596671"/>
                  </a:moveTo>
                  <a:lnTo>
                    <a:pt x="691019" y="583387"/>
                  </a:lnTo>
                  <a:lnTo>
                    <a:pt x="681329" y="582320"/>
                  </a:lnTo>
                  <a:lnTo>
                    <a:pt x="614794" y="635825"/>
                  </a:lnTo>
                  <a:lnTo>
                    <a:pt x="576148" y="587781"/>
                  </a:lnTo>
                  <a:lnTo>
                    <a:pt x="612114" y="558863"/>
                  </a:lnTo>
                  <a:lnTo>
                    <a:pt x="618731" y="553542"/>
                  </a:lnTo>
                  <a:lnTo>
                    <a:pt x="619772" y="543852"/>
                  </a:lnTo>
                  <a:lnTo>
                    <a:pt x="609092" y="530580"/>
                  </a:lnTo>
                  <a:lnTo>
                    <a:pt x="599414" y="529513"/>
                  </a:lnTo>
                  <a:lnTo>
                    <a:pt x="556831" y="563753"/>
                  </a:lnTo>
                  <a:lnTo>
                    <a:pt x="518198" y="515696"/>
                  </a:lnTo>
                  <a:lnTo>
                    <a:pt x="578116" y="467512"/>
                  </a:lnTo>
                  <a:lnTo>
                    <a:pt x="565416" y="438162"/>
                  </a:lnTo>
                  <a:lnTo>
                    <a:pt x="493534" y="495960"/>
                  </a:lnTo>
                  <a:lnTo>
                    <a:pt x="480288" y="506615"/>
                  </a:lnTo>
                  <a:lnTo>
                    <a:pt x="479247" y="516293"/>
                  </a:lnTo>
                  <a:lnTo>
                    <a:pt x="595160" y="660463"/>
                  </a:lnTo>
                  <a:lnTo>
                    <a:pt x="605840" y="673735"/>
                  </a:lnTo>
                  <a:lnTo>
                    <a:pt x="615518" y="674801"/>
                  </a:lnTo>
                  <a:lnTo>
                    <a:pt x="622147" y="669480"/>
                  </a:lnTo>
                  <a:lnTo>
                    <a:pt x="628764" y="664159"/>
                  </a:lnTo>
                  <a:lnTo>
                    <a:pt x="694029" y="611682"/>
                  </a:lnTo>
                  <a:lnTo>
                    <a:pt x="700659" y="606348"/>
                  </a:lnTo>
                  <a:lnTo>
                    <a:pt x="701687" y="596671"/>
                  </a:lnTo>
                  <a:close/>
                </a:path>
                <a:path w="1408430" h="1147445">
                  <a:moveTo>
                    <a:pt x="784364" y="846696"/>
                  </a:moveTo>
                  <a:lnTo>
                    <a:pt x="773684" y="833412"/>
                  </a:lnTo>
                  <a:lnTo>
                    <a:pt x="764006" y="832345"/>
                  </a:lnTo>
                  <a:lnTo>
                    <a:pt x="487184" y="1054938"/>
                  </a:lnTo>
                  <a:lnTo>
                    <a:pt x="486143" y="1064615"/>
                  </a:lnTo>
                  <a:lnTo>
                    <a:pt x="496824" y="1077899"/>
                  </a:lnTo>
                  <a:lnTo>
                    <a:pt x="506501" y="1078966"/>
                  </a:lnTo>
                  <a:lnTo>
                    <a:pt x="776706" y="861695"/>
                  </a:lnTo>
                  <a:lnTo>
                    <a:pt x="783323" y="856373"/>
                  </a:lnTo>
                  <a:lnTo>
                    <a:pt x="784364" y="846696"/>
                  </a:lnTo>
                  <a:close/>
                </a:path>
                <a:path w="1408430" h="1147445">
                  <a:moveTo>
                    <a:pt x="785558" y="529234"/>
                  </a:moveTo>
                  <a:lnTo>
                    <a:pt x="673963" y="390448"/>
                  </a:lnTo>
                  <a:lnTo>
                    <a:pt x="709904" y="361543"/>
                  </a:lnTo>
                  <a:lnTo>
                    <a:pt x="716534" y="356222"/>
                  </a:lnTo>
                  <a:lnTo>
                    <a:pt x="717562" y="346532"/>
                  </a:lnTo>
                  <a:lnTo>
                    <a:pt x="706882" y="333260"/>
                  </a:lnTo>
                  <a:lnTo>
                    <a:pt x="697204" y="332193"/>
                  </a:lnTo>
                  <a:lnTo>
                    <a:pt x="649287" y="370725"/>
                  </a:lnTo>
                  <a:lnTo>
                    <a:pt x="636041" y="381381"/>
                  </a:lnTo>
                  <a:lnTo>
                    <a:pt x="588111" y="419912"/>
                  </a:lnTo>
                  <a:lnTo>
                    <a:pt x="587082" y="429590"/>
                  </a:lnTo>
                  <a:lnTo>
                    <a:pt x="597750" y="442874"/>
                  </a:lnTo>
                  <a:lnTo>
                    <a:pt x="607441" y="443941"/>
                  </a:lnTo>
                  <a:lnTo>
                    <a:pt x="649998" y="409727"/>
                  </a:lnTo>
                  <a:lnTo>
                    <a:pt x="761593" y="548500"/>
                  </a:lnTo>
                  <a:lnTo>
                    <a:pt x="771283" y="549567"/>
                  </a:lnTo>
                  <a:lnTo>
                    <a:pt x="777900" y="544245"/>
                  </a:lnTo>
                  <a:lnTo>
                    <a:pt x="784517" y="538911"/>
                  </a:lnTo>
                  <a:lnTo>
                    <a:pt x="785558" y="529234"/>
                  </a:lnTo>
                  <a:close/>
                </a:path>
                <a:path w="1408430" h="1147445">
                  <a:moveTo>
                    <a:pt x="913460" y="663765"/>
                  </a:moveTo>
                  <a:lnTo>
                    <a:pt x="902779" y="650481"/>
                  </a:lnTo>
                  <a:lnTo>
                    <a:pt x="893102" y="649414"/>
                  </a:lnTo>
                  <a:lnTo>
                    <a:pt x="280809" y="1141755"/>
                  </a:lnTo>
                  <a:lnTo>
                    <a:pt x="280250" y="1146873"/>
                  </a:lnTo>
                  <a:lnTo>
                    <a:pt x="323634" y="1146873"/>
                  </a:lnTo>
                  <a:lnTo>
                    <a:pt x="912418" y="673442"/>
                  </a:lnTo>
                  <a:lnTo>
                    <a:pt x="913460" y="663765"/>
                  </a:lnTo>
                  <a:close/>
                </a:path>
                <a:path w="1408430" h="1147445">
                  <a:moveTo>
                    <a:pt x="1359458" y="384276"/>
                  </a:moveTo>
                  <a:lnTo>
                    <a:pt x="1116939" y="82664"/>
                  </a:lnTo>
                  <a:lnTo>
                    <a:pt x="1107262" y="81597"/>
                  </a:lnTo>
                  <a:lnTo>
                    <a:pt x="1094016" y="92252"/>
                  </a:lnTo>
                  <a:lnTo>
                    <a:pt x="1092974" y="101930"/>
                  </a:lnTo>
                  <a:lnTo>
                    <a:pt x="1335493" y="403542"/>
                  </a:lnTo>
                  <a:lnTo>
                    <a:pt x="1345171" y="404609"/>
                  </a:lnTo>
                  <a:lnTo>
                    <a:pt x="1351800" y="399275"/>
                  </a:lnTo>
                  <a:lnTo>
                    <a:pt x="1358417" y="393954"/>
                  </a:lnTo>
                  <a:lnTo>
                    <a:pt x="1359458" y="384276"/>
                  </a:lnTo>
                  <a:close/>
                </a:path>
                <a:path w="1408430" h="1147445">
                  <a:moveTo>
                    <a:pt x="1408125" y="542937"/>
                  </a:moveTo>
                  <a:lnTo>
                    <a:pt x="972413" y="1066"/>
                  </a:lnTo>
                  <a:lnTo>
                    <a:pt x="962736" y="0"/>
                  </a:lnTo>
                  <a:lnTo>
                    <a:pt x="949490" y="10642"/>
                  </a:lnTo>
                  <a:lnTo>
                    <a:pt x="948448" y="20332"/>
                  </a:lnTo>
                  <a:lnTo>
                    <a:pt x="1384173" y="562216"/>
                  </a:lnTo>
                  <a:lnTo>
                    <a:pt x="1393850" y="563270"/>
                  </a:lnTo>
                  <a:lnTo>
                    <a:pt x="1400467" y="557949"/>
                  </a:lnTo>
                  <a:lnTo>
                    <a:pt x="1407096" y="552627"/>
                  </a:lnTo>
                  <a:lnTo>
                    <a:pt x="1408125" y="542937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95446" y="9544277"/>
              <a:ext cx="82565" cy="827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0173" y="10098502"/>
              <a:ext cx="82565" cy="8273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47119" y="922724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3719" y="24027"/>
                  </a:moveTo>
                  <a:lnTo>
                    <a:pt x="27073" y="29371"/>
                  </a:lnTo>
                  <a:lnTo>
                    <a:pt x="20474" y="34677"/>
                  </a:lnTo>
                  <a:lnTo>
                    <a:pt x="10679" y="33706"/>
                  </a:lnTo>
                  <a:lnTo>
                    <a:pt x="0" y="20425"/>
                  </a:lnTo>
                  <a:lnTo>
                    <a:pt x="921" y="10837"/>
                  </a:lnTo>
                  <a:lnTo>
                    <a:pt x="14400" y="0"/>
                  </a:lnTo>
                  <a:lnTo>
                    <a:pt x="24055" y="1083"/>
                  </a:lnTo>
                  <a:lnTo>
                    <a:pt x="34734" y="14364"/>
                  </a:lnTo>
                  <a:lnTo>
                    <a:pt x="33719" y="24027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131078" y="8654956"/>
            <a:ext cx="1178560" cy="1188085"/>
            <a:chOff x="1131078" y="8654956"/>
            <a:chExt cx="1178560" cy="1188085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5419" y="8654956"/>
              <a:ext cx="161330" cy="7796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31078" y="8697705"/>
              <a:ext cx="679450" cy="1145540"/>
            </a:xfrm>
            <a:custGeom>
              <a:avLst/>
              <a:gdLst/>
              <a:ahLst/>
              <a:cxnLst/>
              <a:rect l="l" t="t" r="r" b="b"/>
              <a:pathLst>
                <a:path w="679450" h="1145540">
                  <a:moveTo>
                    <a:pt x="28659" y="1139431"/>
                  </a:moveTo>
                  <a:lnTo>
                    <a:pt x="27233" y="1140577"/>
                  </a:lnTo>
                  <a:lnTo>
                    <a:pt x="22426" y="1144443"/>
                  </a:lnTo>
                  <a:lnTo>
                    <a:pt x="15535" y="1145172"/>
                  </a:lnTo>
                  <a:lnTo>
                    <a:pt x="2507" y="1137593"/>
                  </a:lnTo>
                  <a:lnTo>
                    <a:pt x="0" y="1128151"/>
                  </a:lnTo>
                  <a:lnTo>
                    <a:pt x="652830" y="2551"/>
                  </a:lnTo>
                  <a:lnTo>
                    <a:pt x="662221" y="0"/>
                  </a:lnTo>
                  <a:lnTo>
                    <a:pt x="676943" y="8581"/>
                  </a:lnTo>
                  <a:lnTo>
                    <a:pt x="679450" y="18023"/>
                  </a:lnTo>
                  <a:lnTo>
                    <a:pt x="29916" y="1137995"/>
                  </a:lnTo>
                  <a:lnTo>
                    <a:pt x="28659" y="1139431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1603" y="8664415"/>
              <a:ext cx="407987" cy="29559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74347" y="8994806"/>
              <a:ext cx="75565" cy="57785"/>
            </a:xfrm>
            <a:custGeom>
              <a:avLst/>
              <a:gdLst/>
              <a:ahLst/>
              <a:cxnLst/>
              <a:rect l="l" t="t" r="r" b="b"/>
              <a:pathLst>
                <a:path w="75564" h="57784">
                  <a:moveTo>
                    <a:pt x="68635" y="51702"/>
                  </a:moveTo>
                  <a:lnTo>
                    <a:pt x="67185" y="52868"/>
                  </a:lnTo>
                  <a:lnTo>
                    <a:pt x="62387" y="56726"/>
                  </a:lnTo>
                  <a:lnTo>
                    <a:pt x="55499" y="57453"/>
                  </a:lnTo>
                  <a:lnTo>
                    <a:pt x="2531" y="26607"/>
                  </a:lnTo>
                  <a:lnTo>
                    <a:pt x="0" y="17184"/>
                  </a:lnTo>
                  <a:lnTo>
                    <a:pt x="8528" y="2483"/>
                  </a:lnTo>
                  <a:lnTo>
                    <a:pt x="17933" y="0"/>
                  </a:lnTo>
                  <a:lnTo>
                    <a:pt x="72609" y="31816"/>
                  </a:lnTo>
                  <a:lnTo>
                    <a:pt x="75116" y="41258"/>
                  </a:lnTo>
                  <a:lnTo>
                    <a:pt x="69880" y="50276"/>
                  </a:lnTo>
                  <a:lnTo>
                    <a:pt x="68635" y="5170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8331" y="9055358"/>
              <a:ext cx="99218" cy="714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762721" y="8903893"/>
              <a:ext cx="321945" cy="283845"/>
            </a:xfrm>
            <a:custGeom>
              <a:avLst/>
              <a:gdLst/>
              <a:ahLst/>
              <a:cxnLst/>
              <a:rect l="l" t="t" r="r" b="b"/>
              <a:pathLst>
                <a:path w="321944" h="283845">
                  <a:moveTo>
                    <a:pt x="218808" y="267309"/>
                  </a:moveTo>
                  <a:lnTo>
                    <a:pt x="216268" y="257886"/>
                  </a:lnTo>
                  <a:lnTo>
                    <a:pt x="161620" y="226047"/>
                  </a:lnTo>
                  <a:lnTo>
                    <a:pt x="152209" y="228523"/>
                  </a:lnTo>
                  <a:lnTo>
                    <a:pt x="143687" y="243230"/>
                  </a:lnTo>
                  <a:lnTo>
                    <a:pt x="146189" y="252679"/>
                  </a:lnTo>
                  <a:lnTo>
                    <a:pt x="199186" y="283502"/>
                  </a:lnTo>
                  <a:lnTo>
                    <a:pt x="206070" y="282778"/>
                  </a:lnTo>
                  <a:lnTo>
                    <a:pt x="210870" y="278917"/>
                  </a:lnTo>
                  <a:lnTo>
                    <a:pt x="212305" y="277774"/>
                  </a:lnTo>
                  <a:lnTo>
                    <a:pt x="213537" y="276352"/>
                  </a:lnTo>
                  <a:lnTo>
                    <a:pt x="218808" y="267309"/>
                  </a:lnTo>
                  <a:close/>
                </a:path>
                <a:path w="321944" h="283845">
                  <a:moveTo>
                    <a:pt x="321386" y="184670"/>
                  </a:moveTo>
                  <a:lnTo>
                    <a:pt x="318884" y="175234"/>
                  </a:lnTo>
                  <a:lnTo>
                    <a:pt x="17932" y="0"/>
                  </a:lnTo>
                  <a:lnTo>
                    <a:pt x="8509" y="2514"/>
                  </a:lnTo>
                  <a:lnTo>
                    <a:pt x="0" y="17183"/>
                  </a:lnTo>
                  <a:lnTo>
                    <a:pt x="2501" y="26631"/>
                  </a:lnTo>
                  <a:lnTo>
                    <a:pt x="301752" y="200888"/>
                  </a:lnTo>
                  <a:lnTo>
                    <a:pt x="308635" y="200152"/>
                  </a:lnTo>
                  <a:lnTo>
                    <a:pt x="313461" y="196278"/>
                  </a:lnTo>
                  <a:lnTo>
                    <a:pt x="314883" y="195135"/>
                  </a:lnTo>
                  <a:lnTo>
                    <a:pt x="316153" y="193687"/>
                  </a:lnTo>
                  <a:lnTo>
                    <a:pt x="321386" y="184670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26727" y="8928225"/>
              <a:ext cx="208810" cy="1352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1647" y="9309617"/>
              <a:ext cx="154462" cy="211159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888312" y="3736183"/>
            <a:ext cx="2074380" cy="145312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816135" y="1113754"/>
            <a:ext cx="1857236" cy="99112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784433" y="7534517"/>
            <a:ext cx="1132361" cy="1587675"/>
          </a:xfrm>
          <a:prstGeom prst="rect">
            <a:avLst/>
          </a:prstGeom>
        </p:spPr>
      </p:pic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9533334" y="1794746"/>
            <a:ext cx="6339799" cy="22967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1898014" algn="ctr">
              <a:lnSpc>
                <a:spcPts val="8915"/>
              </a:lnSpc>
              <a:spcBef>
                <a:spcPts val="110"/>
              </a:spcBef>
            </a:pPr>
            <a:r>
              <a:rPr lang="ro-RO" sz="8450" spc="-1885" dirty="0"/>
              <a:t>R  E  S  </a:t>
            </a:r>
            <a:r>
              <a:rPr lang="ro-RO" sz="8450" spc="-1885"/>
              <a:t>E   A  R  </a:t>
            </a:r>
            <a:r>
              <a:rPr lang="ro-RO" sz="8450" spc="-1885" dirty="0"/>
              <a:t>C  H</a:t>
            </a:r>
            <a:endParaRPr sz="8450" dirty="0"/>
          </a:p>
          <a:p>
            <a:pPr marL="2186940" algn="ctr">
              <a:lnSpc>
                <a:spcPts val="8915"/>
              </a:lnSpc>
            </a:pPr>
            <a:r>
              <a:rPr sz="8450" spc="-1950" dirty="0">
                <a:solidFill>
                  <a:srgbClr val="F78932"/>
                </a:solidFill>
              </a:rPr>
              <a:t>P</a:t>
            </a:r>
            <a:r>
              <a:rPr lang="ro-RO" sz="8450" spc="-1950" dirty="0">
                <a:solidFill>
                  <a:srgbClr val="F78932"/>
                </a:solidFill>
              </a:rPr>
              <a:t>  </a:t>
            </a:r>
            <a:r>
              <a:rPr sz="8450" spc="-1950" dirty="0">
                <a:solidFill>
                  <a:srgbClr val="F78932"/>
                </a:solidFill>
              </a:rPr>
              <a:t>R</a:t>
            </a:r>
            <a:r>
              <a:rPr lang="ro-RO" sz="8450" spc="-1950" dirty="0">
                <a:solidFill>
                  <a:srgbClr val="F78932"/>
                </a:solidFill>
              </a:rPr>
              <a:t>  </a:t>
            </a:r>
            <a:r>
              <a:rPr sz="8450" spc="-1950" dirty="0">
                <a:solidFill>
                  <a:srgbClr val="F78932"/>
                </a:solidFill>
              </a:rPr>
              <a:t>O</a:t>
            </a:r>
            <a:r>
              <a:rPr lang="ro-RO" sz="8450" spc="-1950" dirty="0">
                <a:solidFill>
                  <a:srgbClr val="F78932"/>
                </a:solidFill>
              </a:rPr>
              <a:t>  </a:t>
            </a:r>
            <a:r>
              <a:rPr sz="8450" spc="-1950" dirty="0">
                <a:solidFill>
                  <a:srgbClr val="F78932"/>
                </a:solidFill>
              </a:rPr>
              <a:t>B</a:t>
            </a:r>
            <a:r>
              <a:rPr lang="ro-RO" sz="8450" spc="-1950" dirty="0">
                <a:solidFill>
                  <a:srgbClr val="F78932"/>
                </a:solidFill>
              </a:rPr>
              <a:t>  </a:t>
            </a:r>
            <a:r>
              <a:rPr sz="8450" spc="-1950" dirty="0">
                <a:solidFill>
                  <a:srgbClr val="F78932"/>
                </a:solidFill>
              </a:rPr>
              <a:t>L</a:t>
            </a:r>
            <a:r>
              <a:rPr lang="ro-RO" sz="8450" spc="-1950" dirty="0">
                <a:solidFill>
                  <a:srgbClr val="F78932"/>
                </a:solidFill>
              </a:rPr>
              <a:t>   </a:t>
            </a:r>
            <a:r>
              <a:rPr sz="8450" spc="-1950" dirty="0">
                <a:solidFill>
                  <a:srgbClr val="F78932"/>
                </a:solidFill>
              </a:rPr>
              <a:t>E</a:t>
            </a:r>
            <a:r>
              <a:rPr lang="ro-RO" sz="8450" spc="-1950" dirty="0">
                <a:solidFill>
                  <a:srgbClr val="F78932"/>
                </a:solidFill>
              </a:rPr>
              <a:t>   </a:t>
            </a:r>
            <a:r>
              <a:rPr sz="8450" spc="-1950" dirty="0">
                <a:solidFill>
                  <a:srgbClr val="F78932"/>
                </a:solidFill>
              </a:rPr>
              <a:t>M</a:t>
            </a:r>
            <a:endParaRPr sz="8450" dirty="0"/>
          </a:p>
        </p:txBody>
      </p:sp>
      <p:sp>
        <p:nvSpPr>
          <p:cNvPr id="40" name="object 40"/>
          <p:cNvSpPr txBox="1"/>
          <p:nvPr/>
        </p:nvSpPr>
        <p:spPr>
          <a:xfrm>
            <a:off x="9533335" y="4397887"/>
            <a:ext cx="652335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Little </a:t>
            </a:r>
            <a:r>
              <a:rPr sz="2000" spc="5" dirty="0">
                <a:solidFill>
                  <a:srgbClr val="072F64"/>
                </a:solidFill>
                <a:latin typeface="Arial"/>
                <a:cs typeface="Arial"/>
              </a:rPr>
              <a:t>is </a:t>
            </a:r>
            <a:r>
              <a:rPr sz="2000" spc="50" dirty="0">
                <a:solidFill>
                  <a:srgbClr val="072F64"/>
                </a:solidFill>
                <a:latin typeface="Arial"/>
                <a:cs typeface="Arial"/>
              </a:rPr>
              <a:t>still </a:t>
            </a:r>
            <a:r>
              <a:rPr sz="2000" spc="90" dirty="0">
                <a:solidFill>
                  <a:srgbClr val="072F64"/>
                </a:solidFill>
                <a:latin typeface="Arial"/>
                <a:cs typeface="Arial"/>
              </a:rPr>
              <a:t>known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however </a:t>
            </a:r>
            <a:r>
              <a:rPr sz="2000" spc="90" dirty="0">
                <a:solidFill>
                  <a:srgbClr val="072F64"/>
                </a:solidFill>
                <a:latin typeface="Arial"/>
                <a:cs typeface="Arial"/>
              </a:rPr>
              <a:t>about </a:t>
            </a:r>
            <a:r>
              <a:rPr sz="2000" spc="8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interaction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effects </a:t>
            </a:r>
            <a:r>
              <a:rPr sz="2000" spc="105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00" spc="15" dirty="0">
                <a:solidFill>
                  <a:srgbClr val="072F64"/>
                </a:solidFill>
                <a:latin typeface="Arial"/>
                <a:cs typeface="Arial"/>
              </a:rPr>
              <a:t>social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media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influencer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and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072F64"/>
                </a:solidFill>
                <a:latin typeface="Arial"/>
                <a:cs typeface="Arial"/>
              </a:rPr>
              <a:t>traditional </a:t>
            </a:r>
            <a:r>
              <a:rPr sz="2000" spc="50" dirty="0">
                <a:solidFill>
                  <a:srgbClr val="072F64"/>
                </a:solidFill>
                <a:latin typeface="Arial"/>
                <a:cs typeface="Arial"/>
              </a:rPr>
              <a:t>advertising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00" spc="100" dirty="0">
                <a:solidFill>
                  <a:srgbClr val="072F64"/>
                </a:solidFill>
                <a:latin typeface="Arial"/>
                <a:cs typeface="Arial"/>
              </a:rPr>
              <a:t>on </a:t>
            </a:r>
            <a:r>
              <a:rPr sz="2000" spc="95" dirty="0">
                <a:solidFill>
                  <a:srgbClr val="072F64"/>
                </a:solidFill>
                <a:latin typeface="Arial"/>
                <a:cs typeface="Arial"/>
              </a:rPr>
              <a:t>tourism </a:t>
            </a:r>
            <a:r>
              <a:rPr sz="2000" spc="85" dirty="0">
                <a:solidFill>
                  <a:srgbClr val="072F64"/>
                </a:solidFill>
                <a:latin typeface="Arial"/>
                <a:cs typeface="Arial"/>
              </a:rPr>
              <a:t>motivation </a:t>
            </a:r>
            <a:r>
              <a:rPr sz="2000" spc="9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(Customer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Inspiration </a:t>
            </a:r>
            <a:r>
              <a:rPr sz="2000" spc="-25" dirty="0">
                <a:solidFill>
                  <a:srgbClr val="072F64"/>
                </a:solidFill>
                <a:latin typeface="Arial"/>
                <a:cs typeface="Arial"/>
              </a:rPr>
              <a:t>- </a:t>
            </a:r>
            <a:r>
              <a:rPr sz="2000" spc="35" dirty="0">
                <a:solidFill>
                  <a:srgbClr val="072F64"/>
                </a:solidFill>
                <a:latin typeface="Arial"/>
                <a:cs typeface="Arial"/>
              </a:rPr>
              <a:t>Activation)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and </a:t>
            </a:r>
            <a:r>
              <a:rPr sz="2000" spc="95" dirty="0">
                <a:solidFill>
                  <a:srgbClr val="072F64"/>
                </a:solidFill>
                <a:latin typeface="Arial"/>
                <a:cs typeface="Arial"/>
              </a:rPr>
              <a:t>toursim </a:t>
            </a:r>
            <a:r>
              <a:rPr sz="2000" spc="10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80" dirty="0">
                <a:solidFill>
                  <a:srgbClr val="072F64"/>
                </a:solidFill>
                <a:latin typeface="Arial"/>
                <a:cs typeface="Arial"/>
              </a:rPr>
              <a:t>consumption</a:t>
            </a:r>
            <a:r>
              <a:rPr sz="200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(Customer</a:t>
            </a:r>
            <a:r>
              <a:rPr sz="200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Inspiration</a:t>
            </a:r>
            <a:r>
              <a:rPr sz="200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00" spc="-3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Intention),</a:t>
            </a:r>
            <a:r>
              <a:rPr sz="200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72F64"/>
                </a:solidFill>
                <a:latin typeface="Arial"/>
                <a:cs typeface="Arial"/>
              </a:rPr>
              <a:t>as</a:t>
            </a:r>
            <a:r>
              <a:rPr sz="200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well </a:t>
            </a:r>
            <a:r>
              <a:rPr sz="2000" spc="-5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72F64"/>
                </a:solidFill>
                <a:latin typeface="Arial"/>
                <a:cs typeface="Arial"/>
              </a:rPr>
              <a:t>as </a:t>
            </a:r>
            <a:r>
              <a:rPr sz="2000" spc="8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relation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between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these </a:t>
            </a:r>
            <a:r>
              <a:rPr sz="2000" spc="80" dirty="0">
                <a:solidFill>
                  <a:srgbClr val="072F64"/>
                </a:solidFill>
                <a:latin typeface="Arial"/>
                <a:cs typeface="Arial"/>
              </a:rPr>
              <a:t>phenomena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and </a:t>
            </a:r>
            <a:r>
              <a:rPr sz="2000" spc="30" dirty="0">
                <a:solidFill>
                  <a:srgbClr val="072F64"/>
                </a:solidFill>
                <a:latin typeface="Arial"/>
                <a:cs typeface="Arial"/>
              </a:rPr>
              <a:t>WOM </a:t>
            </a:r>
            <a:r>
              <a:rPr sz="2000" spc="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Intention. </a:t>
            </a:r>
            <a:r>
              <a:rPr sz="2000" dirty="0">
                <a:solidFill>
                  <a:srgbClr val="072F64"/>
                </a:solidFill>
                <a:latin typeface="Arial"/>
                <a:cs typeface="Arial"/>
              </a:rPr>
              <a:t>This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paper will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bridge this </a:t>
            </a:r>
            <a:r>
              <a:rPr sz="2000" spc="25" dirty="0">
                <a:solidFill>
                  <a:srgbClr val="072F64"/>
                </a:solidFill>
                <a:latin typeface="Arial"/>
                <a:cs typeface="Arial"/>
              </a:rPr>
              <a:t>gap </a:t>
            </a:r>
            <a:r>
              <a:rPr sz="2000" spc="105" dirty="0">
                <a:solidFill>
                  <a:srgbClr val="072F64"/>
                </a:solidFill>
                <a:latin typeface="Arial"/>
                <a:cs typeface="Arial"/>
              </a:rPr>
              <a:t>with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an </a:t>
            </a:r>
            <a:r>
              <a:rPr sz="2000" spc="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experimental </a:t>
            </a:r>
            <a:r>
              <a:rPr sz="2000" spc="35" dirty="0">
                <a:solidFill>
                  <a:srgbClr val="072F64"/>
                </a:solidFill>
                <a:latin typeface="Arial"/>
                <a:cs typeface="Arial"/>
              </a:rPr>
              <a:t>design </a:t>
            </a:r>
            <a:r>
              <a:rPr sz="2000" spc="65" dirty="0">
                <a:solidFill>
                  <a:srgbClr val="072F64"/>
                </a:solidFill>
                <a:latin typeface="Arial"/>
                <a:cs typeface="Arial"/>
              </a:rPr>
              <a:t>which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measures </a:t>
            </a:r>
            <a:r>
              <a:rPr sz="2000" spc="8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effect </a:t>
            </a:r>
            <a:r>
              <a:rPr sz="2000" spc="105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00" spc="11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072F64"/>
                </a:solidFill>
                <a:latin typeface="Arial"/>
                <a:cs typeface="Arial"/>
              </a:rPr>
              <a:t>different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types </a:t>
            </a:r>
            <a:r>
              <a:rPr sz="2000" spc="105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00" spc="75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exposure </a:t>
            </a:r>
            <a:r>
              <a:rPr sz="2000" spc="100" dirty="0">
                <a:solidFill>
                  <a:srgbClr val="072F64"/>
                </a:solidFill>
                <a:latin typeface="Arial"/>
                <a:cs typeface="Arial"/>
              </a:rPr>
              <a:t>on </a:t>
            </a:r>
            <a:r>
              <a:rPr sz="2000" spc="35" dirty="0">
                <a:solidFill>
                  <a:srgbClr val="072F64"/>
                </a:solidFill>
                <a:latin typeface="Arial"/>
                <a:cs typeface="Arial"/>
              </a:rPr>
              <a:t>Activation, </a:t>
            </a:r>
            <a:r>
              <a:rPr sz="200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72F64"/>
                </a:solidFill>
                <a:latin typeface="Arial"/>
                <a:cs typeface="Arial"/>
              </a:rPr>
              <a:t>Customer</a:t>
            </a:r>
            <a:r>
              <a:rPr sz="200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072F64"/>
                </a:solidFill>
                <a:latin typeface="Arial"/>
                <a:cs typeface="Arial"/>
              </a:rPr>
              <a:t>Intention</a:t>
            </a:r>
            <a:r>
              <a:rPr sz="200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072F64"/>
                </a:solidFill>
                <a:latin typeface="Arial"/>
                <a:cs typeface="Arial"/>
              </a:rPr>
              <a:t>WOM</a:t>
            </a:r>
            <a:r>
              <a:rPr sz="200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072F64"/>
                </a:solidFill>
                <a:latin typeface="Arial"/>
                <a:cs typeface="Arial"/>
              </a:rPr>
              <a:t>Intention.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22282" y="9302030"/>
            <a:ext cx="2447924" cy="6286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3102" y="540885"/>
            <a:ext cx="11467814" cy="2000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865" dirty="0"/>
              <a:t>R</a:t>
            </a:r>
            <a:r>
              <a:rPr lang="ro-RO" spc="-2865" dirty="0"/>
              <a:t>  </a:t>
            </a:r>
            <a:r>
              <a:rPr spc="-2965" dirty="0"/>
              <a:t>E</a:t>
            </a:r>
            <a:r>
              <a:rPr lang="ro-RO" spc="-2965" dirty="0"/>
              <a:t>  </a:t>
            </a:r>
            <a:r>
              <a:rPr spc="-1789" dirty="0"/>
              <a:t>S</a:t>
            </a:r>
            <a:r>
              <a:rPr lang="ro-RO" spc="-2965" dirty="0"/>
              <a:t>E  </a:t>
            </a:r>
            <a:r>
              <a:rPr spc="-2800" dirty="0"/>
              <a:t>A</a:t>
            </a:r>
            <a:r>
              <a:rPr lang="ro-RO" spc="-2800" dirty="0"/>
              <a:t>  </a:t>
            </a:r>
            <a:r>
              <a:rPr spc="-2865" dirty="0"/>
              <a:t>R</a:t>
            </a:r>
            <a:r>
              <a:rPr lang="ro-RO" spc="-2865" dirty="0"/>
              <a:t>  </a:t>
            </a:r>
            <a:r>
              <a:rPr lang="ro-RO" spc="-3270" dirty="0"/>
              <a:t>C   </a:t>
            </a:r>
            <a:r>
              <a:rPr spc="-3550" dirty="0"/>
              <a:t>H</a:t>
            </a:r>
            <a:r>
              <a:rPr lang="ro-RO" spc="-3550" dirty="0"/>
              <a:t>                D       E      S      I       G      N</a:t>
            </a:r>
            <a:endParaRPr spc="-3150" dirty="0"/>
          </a:p>
        </p:txBody>
      </p:sp>
      <p:sp>
        <p:nvSpPr>
          <p:cNvPr id="3" name="object 3"/>
          <p:cNvSpPr txBox="1"/>
          <p:nvPr/>
        </p:nvSpPr>
        <p:spPr>
          <a:xfrm>
            <a:off x="3117884" y="2308294"/>
            <a:ext cx="3669029" cy="781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950" b="1" spc="165" dirty="0">
                <a:solidFill>
                  <a:srgbClr val="F78932"/>
                </a:solidFill>
                <a:latin typeface="Arial"/>
                <a:cs typeface="Arial"/>
              </a:rPr>
              <a:t>Experiment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28700" y="3477894"/>
            <a:ext cx="3758565" cy="5780405"/>
            <a:chOff x="1028700" y="3477894"/>
            <a:chExt cx="3758565" cy="5780405"/>
          </a:xfrm>
        </p:grpSpPr>
        <p:sp>
          <p:nvSpPr>
            <p:cNvPr id="5" name="object 5"/>
            <p:cNvSpPr/>
            <p:nvPr/>
          </p:nvSpPr>
          <p:spPr>
            <a:xfrm>
              <a:off x="1028700" y="3797710"/>
              <a:ext cx="3758565" cy="5461000"/>
            </a:xfrm>
            <a:custGeom>
              <a:avLst/>
              <a:gdLst/>
              <a:ahLst/>
              <a:cxnLst/>
              <a:rect l="l" t="t" r="r" b="b"/>
              <a:pathLst>
                <a:path w="3758565" h="5461000">
                  <a:moveTo>
                    <a:pt x="0" y="5460592"/>
                  </a:moveTo>
                  <a:lnTo>
                    <a:pt x="0" y="0"/>
                  </a:lnTo>
                  <a:lnTo>
                    <a:pt x="3758141" y="0"/>
                  </a:lnTo>
                  <a:lnTo>
                    <a:pt x="3758141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6236" y="3477894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69"/>
                  </a:lnTo>
                  <a:lnTo>
                    <a:pt x="13764" y="419007"/>
                  </a:lnTo>
                  <a:lnTo>
                    <a:pt x="3525" y="373153"/>
                  </a:lnTo>
                  <a:lnTo>
                    <a:pt x="0" y="325111"/>
                  </a:lnTo>
                  <a:lnTo>
                    <a:pt x="3525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4"/>
                  </a:lnTo>
                  <a:lnTo>
                    <a:pt x="325109" y="0"/>
                  </a:lnTo>
                  <a:lnTo>
                    <a:pt x="2597959" y="0"/>
                  </a:lnTo>
                  <a:lnTo>
                    <a:pt x="2646000" y="3524"/>
                  </a:lnTo>
                  <a:lnTo>
                    <a:pt x="2691854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9" y="325110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69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4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97401" y="3618591"/>
            <a:ext cx="8210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25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2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0403" y="4279369"/>
            <a:ext cx="2635250" cy="473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95"/>
              </a:spcBef>
            </a:pP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A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collection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video,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20" dirty="0">
                <a:solidFill>
                  <a:srgbClr val="072F64"/>
                </a:solidFill>
                <a:latin typeface="Arial"/>
                <a:cs typeface="Arial"/>
              </a:rPr>
              <a:t>photo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 </a:t>
            </a:r>
            <a:r>
              <a:rPr sz="2050" spc="95" dirty="0">
                <a:solidFill>
                  <a:srgbClr val="072F64"/>
                </a:solidFill>
                <a:latin typeface="Arial"/>
                <a:cs typeface="Arial"/>
              </a:rPr>
              <a:t>text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extracted</a:t>
            </a:r>
            <a:r>
              <a:rPr sz="2050" spc="-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50" dirty="0">
                <a:solidFill>
                  <a:srgbClr val="072F64"/>
                </a:solidFill>
                <a:latin typeface="Arial"/>
                <a:cs typeface="Arial"/>
              </a:rPr>
              <a:t>from</a:t>
            </a: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25" dirty="0">
                <a:solidFill>
                  <a:srgbClr val="072F64"/>
                </a:solidFill>
                <a:latin typeface="Arial"/>
                <a:cs typeface="Arial"/>
              </a:rPr>
              <a:t>social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media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about </a:t>
            </a:r>
            <a:r>
              <a:rPr sz="2050" spc="5" dirty="0">
                <a:solidFill>
                  <a:srgbClr val="072F64"/>
                </a:solidFill>
                <a:latin typeface="Arial"/>
                <a:cs typeface="Arial"/>
              </a:rPr>
              <a:t>a </a:t>
            </a:r>
            <a:r>
              <a:rPr sz="2050" spc="1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0" dirty="0">
                <a:solidFill>
                  <a:srgbClr val="072F64"/>
                </a:solidFill>
                <a:latin typeface="Arial"/>
                <a:cs typeface="Arial"/>
              </a:rPr>
              <a:t>tourism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destination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50" dirty="0">
                <a:solidFill>
                  <a:srgbClr val="072F64"/>
                </a:solidFill>
                <a:latin typeface="Arial"/>
                <a:cs typeface="Arial"/>
              </a:rPr>
              <a:t>from </a:t>
            </a:r>
            <a:r>
              <a:rPr sz="2050" spc="9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Apuseni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region.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072F64"/>
                </a:solidFill>
                <a:latin typeface="Arial"/>
                <a:cs typeface="Arial"/>
              </a:rPr>
              <a:t>We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create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2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sets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materiales: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influencer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9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advertising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content.</a:t>
            </a:r>
            <a:endParaRPr sz="20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61460" y="3477894"/>
            <a:ext cx="3758565" cy="5780405"/>
            <a:chOff x="5061460" y="3477894"/>
            <a:chExt cx="3758565" cy="5780405"/>
          </a:xfrm>
        </p:grpSpPr>
        <p:sp>
          <p:nvSpPr>
            <p:cNvPr id="10" name="object 10"/>
            <p:cNvSpPr/>
            <p:nvPr/>
          </p:nvSpPr>
          <p:spPr>
            <a:xfrm>
              <a:off x="5061460" y="3797710"/>
              <a:ext cx="3758565" cy="5461000"/>
            </a:xfrm>
            <a:custGeom>
              <a:avLst/>
              <a:gdLst/>
              <a:ahLst/>
              <a:cxnLst/>
              <a:rect l="l" t="t" r="r" b="b"/>
              <a:pathLst>
                <a:path w="3758565" h="5461000">
                  <a:moveTo>
                    <a:pt x="3758141" y="5460592"/>
                  </a:moveTo>
                  <a:lnTo>
                    <a:pt x="0" y="5460592"/>
                  </a:lnTo>
                  <a:lnTo>
                    <a:pt x="0" y="0"/>
                  </a:lnTo>
                  <a:lnTo>
                    <a:pt x="3758141" y="0"/>
                  </a:lnTo>
                  <a:lnTo>
                    <a:pt x="3758141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78996" y="3477894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6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69"/>
                  </a:lnTo>
                  <a:lnTo>
                    <a:pt x="13764" y="419007"/>
                  </a:lnTo>
                  <a:lnTo>
                    <a:pt x="3524" y="373153"/>
                  </a:lnTo>
                  <a:lnTo>
                    <a:pt x="0" y="325113"/>
                  </a:lnTo>
                  <a:lnTo>
                    <a:pt x="3524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4"/>
                  </a:lnTo>
                  <a:lnTo>
                    <a:pt x="325109" y="0"/>
                  </a:lnTo>
                  <a:lnTo>
                    <a:pt x="2597958" y="0"/>
                  </a:lnTo>
                  <a:lnTo>
                    <a:pt x="2645999" y="3524"/>
                  </a:lnTo>
                  <a:lnTo>
                    <a:pt x="2691853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8" y="325108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69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3" y="636457"/>
                  </a:lnTo>
                  <a:lnTo>
                    <a:pt x="2645999" y="646697"/>
                  </a:lnTo>
                  <a:lnTo>
                    <a:pt x="2597956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530161" y="3618591"/>
            <a:ext cx="8210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25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2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44329" y="4280891"/>
            <a:ext cx="2392680" cy="4711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7495" marR="269875" algn="ctr">
              <a:lnSpc>
                <a:spcPct val="125000"/>
              </a:lnSpc>
              <a:spcBef>
                <a:spcPts val="95"/>
              </a:spcBef>
            </a:pP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3</a:t>
            </a:r>
            <a:r>
              <a:rPr sz="2050" spc="-11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experimental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groups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created:</a:t>
            </a:r>
            <a:endParaRPr sz="2050">
              <a:latin typeface="Arial"/>
              <a:cs typeface="Arial"/>
            </a:endParaRPr>
          </a:p>
          <a:p>
            <a:pPr marL="40005" marR="31750" algn="ctr">
              <a:lnSpc>
                <a:spcPct val="125000"/>
              </a:lnSpc>
            </a:pP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A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only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influencer</a:t>
            </a:r>
            <a:r>
              <a:rPr sz="2050" spc="-8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content;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B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only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advert.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  <a:p>
            <a:pPr marL="12700" marR="5080" algn="ctr">
              <a:lnSpc>
                <a:spcPct val="125000"/>
              </a:lnSpc>
            </a:pPr>
            <a:r>
              <a:rPr sz="2050" spc="-185" dirty="0">
                <a:solidFill>
                  <a:srgbClr val="072F64"/>
                </a:solidFill>
                <a:latin typeface="Arial"/>
                <a:cs typeface="Arial"/>
              </a:rPr>
              <a:t>C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p</a:t>
            </a:r>
            <a:r>
              <a:rPr sz="2050" dirty="0">
                <a:solidFill>
                  <a:srgbClr val="072F64"/>
                </a:solidFill>
                <a:latin typeface="Arial"/>
                <a:cs typeface="Arial"/>
              </a:rPr>
              <a:t>a</a:t>
            </a:r>
            <a:r>
              <a:rPr sz="2050" spc="155" dirty="0">
                <a:solidFill>
                  <a:srgbClr val="072F64"/>
                </a:solidFill>
                <a:latin typeface="Arial"/>
                <a:cs typeface="Arial"/>
              </a:rPr>
              <a:t>rt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i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c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i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p</a:t>
            </a:r>
            <a:r>
              <a:rPr sz="2050" dirty="0">
                <a:solidFill>
                  <a:srgbClr val="072F64"/>
                </a:solidFill>
                <a:latin typeface="Arial"/>
                <a:cs typeface="Arial"/>
              </a:rPr>
              <a:t>a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n</a:t>
            </a:r>
            <a:r>
              <a:rPr sz="2050" spc="155" dirty="0">
                <a:solidFill>
                  <a:srgbClr val="072F64"/>
                </a:solidFill>
                <a:latin typeface="Arial"/>
                <a:cs typeface="Arial"/>
              </a:rPr>
              <a:t>t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s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w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ill 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20" dirty="0">
                <a:solidFill>
                  <a:srgbClr val="072F64"/>
                </a:solidFill>
                <a:latin typeface="Arial"/>
                <a:cs typeface="Arial"/>
              </a:rPr>
              <a:t>both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types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0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095826" y="3477894"/>
            <a:ext cx="5415280" cy="5780405"/>
            <a:chOff x="9095826" y="3477894"/>
            <a:chExt cx="5415280" cy="5780405"/>
          </a:xfrm>
        </p:grpSpPr>
        <p:sp>
          <p:nvSpPr>
            <p:cNvPr id="15" name="object 15"/>
            <p:cNvSpPr/>
            <p:nvPr/>
          </p:nvSpPr>
          <p:spPr>
            <a:xfrm>
              <a:off x="9095826" y="3797710"/>
              <a:ext cx="5415280" cy="5461000"/>
            </a:xfrm>
            <a:custGeom>
              <a:avLst/>
              <a:gdLst/>
              <a:ahLst/>
              <a:cxnLst/>
              <a:rect l="l" t="t" r="r" b="b"/>
              <a:pathLst>
                <a:path w="5415280" h="5461000">
                  <a:moveTo>
                    <a:pt x="0" y="5460592"/>
                  </a:moveTo>
                  <a:lnTo>
                    <a:pt x="0" y="0"/>
                  </a:lnTo>
                  <a:lnTo>
                    <a:pt x="5414764" y="0"/>
                  </a:lnTo>
                  <a:lnTo>
                    <a:pt x="5414764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13362" y="3477894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5" y="636457"/>
                  </a:lnTo>
                  <a:lnTo>
                    <a:pt x="188052" y="620005"/>
                  </a:lnTo>
                  <a:lnTo>
                    <a:pt x="148085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69"/>
                  </a:lnTo>
                  <a:lnTo>
                    <a:pt x="13764" y="419007"/>
                  </a:lnTo>
                  <a:lnTo>
                    <a:pt x="3525" y="373153"/>
                  </a:lnTo>
                  <a:lnTo>
                    <a:pt x="0" y="325111"/>
                  </a:lnTo>
                  <a:lnTo>
                    <a:pt x="3525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5" y="52377"/>
                  </a:lnTo>
                  <a:lnTo>
                    <a:pt x="188052" y="30216"/>
                  </a:lnTo>
                  <a:lnTo>
                    <a:pt x="231215" y="13764"/>
                  </a:lnTo>
                  <a:lnTo>
                    <a:pt x="277068" y="3524"/>
                  </a:lnTo>
                  <a:lnTo>
                    <a:pt x="325109" y="0"/>
                  </a:lnTo>
                  <a:lnTo>
                    <a:pt x="2597959" y="0"/>
                  </a:lnTo>
                  <a:lnTo>
                    <a:pt x="2646000" y="3524"/>
                  </a:lnTo>
                  <a:lnTo>
                    <a:pt x="2691854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3" y="277068"/>
                  </a:lnTo>
                  <a:lnTo>
                    <a:pt x="2923068" y="325111"/>
                  </a:lnTo>
                  <a:lnTo>
                    <a:pt x="2919543" y="373153"/>
                  </a:lnTo>
                  <a:lnTo>
                    <a:pt x="2909304" y="419007"/>
                  </a:lnTo>
                  <a:lnTo>
                    <a:pt x="2892852" y="462169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4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564528" y="3618591"/>
            <a:ext cx="8210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25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2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69470" y="4279369"/>
            <a:ext cx="4665345" cy="473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720" marR="162560" indent="-635" algn="ctr">
              <a:lnSpc>
                <a:spcPct val="125600"/>
              </a:lnSpc>
              <a:spcBef>
                <a:spcPts val="95"/>
              </a:spcBef>
            </a:pP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4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constructs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interest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measured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for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all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based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0" dirty="0">
                <a:solidFill>
                  <a:srgbClr val="072F64"/>
                </a:solidFill>
                <a:latin typeface="Arial"/>
                <a:cs typeface="Arial"/>
              </a:rPr>
              <a:t>on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established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072F64"/>
                </a:solidFill>
                <a:latin typeface="Arial"/>
                <a:cs typeface="Arial"/>
              </a:rPr>
              <a:t>scales:</a:t>
            </a:r>
            <a:endParaRPr sz="205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635"/>
              </a:spcBef>
            </a:pP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1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75" dirty="0">
                <a:solidFill>
                  <a:srgbClr val="072F64"/>
                </a:solidFill>
                <a:latin typeface="Arial"/>
                <a:cs typeface="Arial"/>
              </a:rPr>
              <a:t>PREFERENCE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30" dirty="0">
                <a:solidFill>
                  <a:srgbClr val="072F64"/>
                </a:solidFill>
                <a:latin typeface="Arial"/>
                <a:cs typeface="Arial"/>
              </a:rPr>
              <a:t>FOR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05" dirty="0">
                <a:solidFill>
                  <a:srgbClr val="072F64"/>
                </a:solidFill>
                <a:latin typeface="Arial"/>
                <a:cs typeface="Arial"/>
              </a:rPr>
              <a:t>CONSISTENCY:</a:t>
            </a:r>
            <a:endParaRPr sz="2050">
              <a:latin typeface="Arial"/>
              <a:cs typeface="Arial"/>
            </a:endParaRPr>
          </a:p>
          <a:p>
            <a:pPr marL="334010" marR="323850" algn="ctr">
              <a:lnSpc>
                <a:spcPct val="125600"/>
              </a:lnSpc>
            </a:pPr>
            <a:r>
              <a:rPr sz="2050" spc="-170" dirty="0">
                <a:solidFill>
                  <a:srgbClr val="072F64"/>
                </a:solidFill>
                <a:latin typeface="Arial"/>
                <a:cs typeface="Arial"/>
              </a:rPr>
              <a:t>PFC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(Cialdini,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072F64"/>
                </a:solidFill>
                <a:latin typeface="Arial"/>
                <a:cs typeface="Arial"/>
              </a:rPr>
              <a:t>Trost,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Newsom  </a:t>
            </a: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1995)</a:t>
            </a:r>
            <a:endParaRPr sz="2050">
              <a:latin typeface="Arial"/>
              <a:cs typeface="Arial"/>
            </a:endParaRPr>
          </a:p>
          <a:p>
            <a:pPr marL="12065" marR="5080" indent="2540" algn="ctr">
              <a:lnSpc>
                <a:spcPct val="125600"/>
              </a:lnSpc>
            </a:pP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2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 </a:t>
            </a:r>
            <a:r>
              <a:rPr sz="2050" spc="-100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INSPIRATION 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60" dirty="0">
                <a:solidFill>
                  <a:srgbClr val="072F64"/>
                </a:solidFill>
                <a:latin typeface="Arial"/>
                <a:cs typeface="Arial"/>
              </a:rPr>
              <a:t>(ACTIVATION):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80" dirty="0">
                <a:solidFill>
                  <a:srgbClr val="072F64"/>
                </a:solidFill>
                <a:latin typeface="Arial"/>
                <a:cs typeface="Arial"/>
              </a:rPr>
              <a:t>CIA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Böttger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et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al.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072F64"/>
                </a:solidFill>
                <a:latin typeface="Arial"/>
                <a:cs typeface="Arial"/>
              </a:rPr>
              <a:t>(2017)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3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00" dirty="0">
                <a:solidFill>
                  <a:srgbClr val="072F64"/>
                </a:solidFill>
                <a:latin typeface="Arial"/>
                <a:cs typeface="Arial"/>
              </a:rPr>
              <a:t>CUSTOMER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INSPIRATION</a:t>
            </a:r>
            <a:endParaRPr sz="2050">
              <a:latin typeface="Arial"/>
              <a:cs typeface="Arial"/>
            </a:endParaRPr>
          </a:p>
          <a:p>
            <a:pPr marL="81915" marR="139700" algn="ctr">
              <a:lnSpc>
                <a:spcPct val="125600"/>
              </a:lnSpc>
            </a:pP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(INTENTION):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60" dirty="0">
                <a:solidFill>
                  <a:srgbClr val="072F64"/>
                </a:solidFill>
                <a:latin typeface="Arial"/>
                <a:cs typeface="Arial"/>
              </a:rPr>
              <a:t>CII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Böttger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et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al.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072F64"/>
                </a:solidFill>
                <a:latin typeface="Arial"/>
                <a:cs typeface="Arial"/>
              </a:rPr>
              <a:t>(2017)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4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072F64"/>
                </a:solidFill>
                <a:latin typeface="Arial"/>
                <a:cs typeface="Arial"/>
              </a:rPr>
              <a:t>-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072F64"/>
                </a:solidFill>
                <a:latin typeface="Arial"/>
                <a:cs typeface="Arial"/>
              </a:rPr>
              <a:t>WORD-OF-MOUTH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072F64"/>
                </a:solidFill>
                <a:latin typeface="Arial"/>
                <a:cs typeface="Arial"/>
              </a:rPr>
              <a:t>INTENTION:</a:t>
            </a:r>
            <a:endParaRPr sz="2050">
              <a:latin typeface="Arial"/>
              <a:cs typeface="Arial"/>
            </a:endParaRPr>
          </a:p>
          <a:p>
            <a:pPr marR="57785" algn="ctr">
              <a:lnSpc>
                <a:spcPct val="100000"/>
              </a:lnSpc>
              <a:spcBef>
                <a:spcPts val="630"/>
              </a:spcBef>
            </a:pP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WOM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0" dirty="0">
                <a:solidFill>
                  <a:srgbClr val="072F64"/>
                </a:solidFill>
                <a:latin typeface="Arial"/>
                <a:cs typeface="Arial"/>
              </a:rPr>
              <a:t>Lim,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072F64"/>
                </a:solidFill>
                <a:latin typeface="Arial"/>
                <a:cs typeface="Arial"/>
              </a:rPr>
              <a:t>Lee,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" dirty="0">
                <a:solidFill>
                  <a:srgbClr val="072F64"/>
                </a:solidFill>
                <a:latin typeface="Arial"/>
                <a:cs typeface="Arial"/>
              </a:rPr>
              <a:t>Foo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072F64"/>
                </a:solidFill>
                <a:latin typeface="Arial"/>
                <a:cs typeface="Arial"/>
              </a:rPr>
              <a:t>(2017)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2282" y="9302029"/>
            <a:ext cx="2447924" cy="6286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19698" y="2643636"/>
            <a:ext cx="1823227" cy="15230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42416" y="8454369"/>
            <a:ext cx="2081530" cy="1828800"/>
            <a:chOff x="10242416" y="8454369"/>
            <a:chExt cx="2081530" cy="1828800"/>
          </a:xfrm>
        </p:grpSpPr>
        <p:sp>
          <p:nvSpPr>
            <p:cNvPr id="4" name="object 4"/>
            <p:cNvSpPr/>
            <p:nvPr/>
          </p:nvSpPr>
          <p:spPr>
            <a:xfrm>
              <a:off x="10242410" y="8454376"/>
              <a:ext cx="2081530" cy="1828800"/>
            </a:xfrm>
            <a:custGeom>
              <a:avLst/>
              <a:gdLst/>
              <a:ahLst/>
              <a:cxnLst/>
              <a:rect l="l" t="t" r="r" b="b"/>
              <a:pathLst>
                <a:path w="2081529" h="1828800">
                  <a:moveTo>
                    <a:pt x="1936432" y="897991"/>
                  </a:moveTo>
                  <a:lnTo>
                    <a:pt x="1933587" y="893127"/>
                  </a:lnTo>
                  <a:lnTo>
                    <a:pt x="1931822" y="888771"/>
                  </a:lnTo>
                  <a:lnTo>
                    <a:pt x="1928977" y="885355"/>
                  </a:lnTo>
                  <a:lnTo>
                    <a:pt x="1900440" y="854989"/>
                  </a:lnTo>
                  <a:lnTo>
                    <a:pt x="1868347" y="828344"/>
                  </a:lnTo>
                  <a:lnTo>
                    <a:pt x="1854238" y="818311"/>
                  </a:lnTo>
                  <a:lnTo>
                    <a:pt x="1847227" y="813244"/>
                  </a:lnTo>
                  <a:lnTo>
                    <a:pt x="1810588" y="796036"/>
                  </a:lnTo>
                  <a:lnTo>
                    <a:pt x="1763026" y="790562"/>
                  </a:lnTo>
                  <a:lnTo>
                    <a:pt x="1739265" y="787666"/>
                  </a:lnTo>
                  <a:lnTo>
                    <a:pt x="1668132" y="778700"/>
                  </a:lnTo>
                  <a:lnTo>
                    <a:pt x="1620634" y="774877"/>
                  </a:lnTo>
                  <a:lnTo>
                    <a:pt x="1573060" y="772845"/>
                  </a:lnTo>
                  <a:lnTo>
                    <a:pt x="1525422" y="772464"/>
                  </a:lnTo>
                  <a:lnTo>
                    <a:pt x="1477695" y="773582"/>
                  </a:lnTo>
                  <a:lnTo>
                    <a:pt x="1454264" y="774344"/>
                  </a:lnTo>
                  <a:lnTo>
                    <a:pt x="1430832" y="774928"/>
                  </a:lnTo>
                  <a:lnTo>
                    <a:pt x="1407414" y="775500"/>
                  </a:lnTo>
                  <a:lnTo>
                    <a:pt x="1384007" y="776147"/>
                  </a:lnTo>
                  <a:lnTo>
                    <a:pt x="1372273" y="776503"/>
                  </a:lnTo>
                  <a:lnTo>
                    <a:pt x="1365859" y="779653"/>
                  </a:lnTo>
                  <a:lnTo>
                    <a:pt x="1367485" y="783259"/>
                  </a:lnTo>
                  <a:lnTo>
                    <a:pt x="1370863" y="790816"/>
                  </a:lnTo>
                  <a:lnTo>
                    <a:pt x="1378140" y="787527"/>
                  </a:lnTo>
                  <a:lnTo>
                    <a:pt x="1383741" y="787717"/>
                  </a:lnTo>
                  <a:lnTo>
                    <a:pt x="1430604" y="789000"/>
                  </a:lnTo>
                  <a:lnTo>
                    <a:pt x="1477467" y="790181"/>
                  </a:lnTo>
                  <a:lnTo>
                    <a:pt x="1524317" y="791425"/>
                  </a:lnTo>
                  <a:lnTo>
                    <a:pt x="1571155" y="792886"/>
                  </a:lnTo>
                  <a:lnTo>
                    <a:pt x="1641271" y="797725"/>
                  </a:lnTo>
                  <a:lnTo>
                    <a:pt x="1711083" y="806208"/>
                  </a:lnTo>
                  <a:lnTo>
                    <a:pt x="1759458" y="813282"/>
                  </a:lnTo>
                  <a:lnTo>
                    <a:pt x="1783638" y="816864"/>
                  </a:lnTo>
                  <a:lnTo>
                    <a:pt x="1826387" y="825411"/>
                  </a:lnTo>
                  <a:lnTo>
                    <a:pt x="1857413" y="848055"/>
                  </a:lnTo>
                  <a:lnTo>
                    <a:pt x="1886369" y="873633"/>
                  </a:lnTo>
                  <a:lnTo>
                    <a:pt x="1904009" y="892683"/>
                  </a:lnTo>
                  <a:lnTo>
                    <a:pt x="1906498" y="895883"/>
                  </a:lnTo>
                  <a:lnTo>
                    <a:pt x="1870849" y="925347"/>
                  </a:lnTo>
                  <a:lnTo>
                    <a:pt x="1834362" y="943533"/>
                  </a:lnTo>
                  <a:lnTo>
                    <a:pt x="1825002" y="944600"/>
                  </a:lnTo>
                  <a:lnTo>
                    <a:pt x="1824316" y="944740"/>
                  </a:lnTo>
                  <a:lnTo>
                    <a:pt x="1785518" y="947102"/>
                  </a:lnTo>
                  <a:lnTo>
                    <a:pt x="1747380" y="949439"/>
                  </a:lnTo>
                  <a:lnTo>
                    <a:pt x="1709254" y="951649"/>
                  </a:lnTo>
                  <a:lnTo>
                    <a:pt x="1671116" y="953554"/>
                  </a:lnTo>
                  <a:lnTo>
                    <a:pt x="1656372" y="953820"/>
                  </a:lnTo>
                  <a:lnTo>
                    <a:pt x="1641614" y="953439"/>
                  </a:lnTo>
                  <a:lnTo>
                    <a:pt x="1612061" y="952030"/>
                  </a:lnTo>
                  <a:lnTo>
                    <a:pt x="1582000" y="951014"/>
                  </a:lnTo>
                  <a:lnTo>
                    <a:pt x="1551978" y="950887"/>
                  </a:lnTo>
                  <a:lnTo>
                    <a:pt x="1521980" y="952131"/>
                  </a:lnTo>
                  <a:lnTo>
                    <a:pt x="1492059" y="955268"/>
                  </a:lnTo>
                  <a:lnTo>
                    <a:pt x="1486179" y="956119"/>
                  </a:lnTo>
                  <a:lnTo>
                    <a:pt x="1479905" y="955903"/>
                  </a:lnTo>
                  <a:lnTo>
                    <a:pt x="1546860" y="969213"/>
                  </a:lnTo>
                  <a:lnTo>
                    <a:pt x="1587550" y="971626"/>
                  </a:lnTo>
                  <a:lnTo>
                    <a:pt x="1628254" y="973899"/>
                  </a:lnTo>
                  <a:lnTo>
                    <a:pt x="1668957" y="975918"/>
                  </a:lnTo>
                  <a:lnTo>
                    <a:pt x="1707680" y="976655"/>
                  </a:lnTo>
                  <a:lnTo>
                    <a:pt x="1746377" y="975741"/>
                  </a:lnTo>
                  <a:lnTo>
                    <a:pt x="1785061" y="973823"/>
                  </a:lnTo>
                  <a:lnTo>
                    <a:pt x="1823732" y="971511"/>
                  </a:lnTo>
                  <a:lnTo>
                    <a:pt x="1863686" y="957656"/>
                  </a:lnTo>
                  <a:lnTo>
                    <a:pt x="1901469" y="930097"/>
                  </a:lnTo>
                  <a:lnTo>
                    <a:pt x="1918906" y="914234"/>
                  </a:lnTo>
                  <a:lnTo>
                    <a:pt x="1936432" y="897991"/>
                  </a:lnTo>
                  <a:close/>
                </a:path>
                <a:path w="2081529" h="1828800">
                  <a:moveTo>
                    <a:pt x="2081199" y="901700"/>
                  </a:moveTo>
                  <a:lnTo>
                    <a:pt x="2080463" y="901700"/>
                  </a:lnTo>
                  <a:lnTo>
                    <a:pt x="2076399" y="889000"/>
                  </a:lnTo>
                  <a:lnTo>
                    <a:pt x="2059457" y="863600"/>
                  </a:lnTo>
                  <a:lnTo>
                    <a:pt x="2053869" y="854621"/>
                  </a:lnTo>
                  <a:lnTo>
                    <a:pt x="2053869" y="901700"/>
                  </a:lnTo>
                  <a:lnTo>
                    <a:pt x="2050300" y="914400"/>
                  </a:lnTo>
                  <a:lnTo>
                    <a:pt x="1981733" y="952500"/>
                  </a:lnTo>
                  <a:lnTo>
                    <a:pt x="1967103" y="965200"/>
                  </a:lnTo>
                  <a:lnTo>
                    <a:pt x="1952548" y="965200"/>
                  </a:lnTo>
                  <a:lnTo>
                    <a:pt x="1946986" y="977900"/>
                  </a:lnTo>
                  <a:lnTo>
                    <a:pt x="1936013" y="977900"/>
                  </a:lnTo>
                  <a:lnTo>
                    <a:pt x="1925637" y="990600"/>
                  </a:lnTo>
                  <a:lnTo>
                    <a:pt x="1920494" y="990600"/>
                  </a:lnTo>
                  <a:lnTo>
                    <a:pt x="1900529" y="1003300"/>
                  </a:lnTo>
                  <a:lnTo>
                    <a:pt x="1891715" y="1003300"/>
                  </a:lnTo>
                  <a:lnTo>
                    <a:pt x="1882775" y="1016000"/>
                  </a:lnTo>
                  <a:lnTo>
                    <a:pt x="1867712" y="1016000"/>
                  </a:lnTo>
                  <a:lnTo>
                    <a:pt x="1860169" y="1028700"/>
                  </a:lnTo>
                  <a:lnTo>
                    <a:pt x="1713572" y="1028700"/>
                  </a:lnTo>
                  <a:lnTo>
                    <a:pt x="1681873" y="1016000"/>
                  </a:lnTo>
                  <a:lnTo>
                    <a:pt x="1591106" y="1016000"/>
                  </a:lnTo>
                  <a:lnTo>
                    <a:pt x="1555229" y="1028700"/>
                  </a:lnTo>
                  <a:lnTo>
                    <a:pt x="1294676" y="1028700"/>
                  </a:lnTo>
                  <a:lnTo>
                    <a:pt x="1228496" y="1041400"/>
                  </a:lnTo>
                  <a:lnTo>
                    <a:pt x="1134910" y="1041400"/>
                  </a:lnTo>
                  <a:lnTo>
                    <a:pt x="1134541" y="1028700"/>
                  </a:lnTo>
                  <a:lnTo>
                    <a:pt x="1134325" y="1028700"/>
                  </a:lnTo>
                  <a:lnTo>
                    <a:pt x="1133729" y="1016000"/>
                  </a:lnTo>
                  <a:lnTo>
                    <a:pt x="1133233" y="1016000"/>
                  </a:lnTo>
                  <a:lnTo>
                    <a:pt x="1132992" y="990600"/>
                  </a:lnTo>
                  <a:lnTo>
                    <a:pt x="1132776" y="952500"/>
                  </a:lnTo>
                  <a:lnTo>
                    <a:pt x="1132713" y="914400"/>
                  </a:lnTo>
                  <a:lnTo>
                    <a:pt x="1132586" y="876300"/>
                  </a:lnTo>
                  <a:lnTo>
                    <a:pt x="1132420" y="850900"/>
                  </a:lnTo>
                  <a:lnTo>
                    <a:pt x="1131836" y="825500"/>
                  </a:lnTo>
                  <a:lnTo>
                    <a:pt x="1130757" y="787400"/>
                  </a:lnTo>
                  <a:lnTo>
                    <a:pt x="1130642" y="774700"/>
                  </a:lnTo>
                  <a:lnTo>
                    <a:pt x="1131062" y="762000"/>
                  </a:lnTo>
                  <a:lnTo>
                    <a:pt x="1131836" y="749300"/>
                  </a:lnTo>
                  <a:lnTo>
                    <a:pt x="1133322" y="736600"/>
                  </a:lnTo>
                  <a:lnTo>
                    <a:pt x="1133919" y="723900"/>
                  </a:lnTo>
                  <a:lnTo>
                    <a:pt x="1134503" y="723900"/>
                  </a:lnTo>
                  <a:lnTo>
                    <a:pt x="1134910" y="711200"/>
                  </a:lnTo>
                  <a:lnTo>
                    <a:pt x="1169797" y="711200"/>
                  </a:lnTo>
                  <a:lnTo>
                    <a:pt x="1182878" y="698500"/>
                  </a:lnTo>
                  <a:lnTo>
                    <a:pt x="1349463" y="698500"/>
                  </a:lnTo>
                  <a:lnTo>
                    <a:pt x="1353121" y="711200"/>
                  </a:lnTo>
                  <a:lnTo>
                    <a:pt x="1749234" y="711200"/>
                  </a:lnTo>
                  <a:lnTo>
                    <a:pt x="1771357" y="723900"/>
                  </a:lnTo>
                  <a:lnTo>
                    <a:pt x="1897849" y="723900"/>
                  </a:lnTo>
                  <a:lnTo>
                    <a:pt x="1904568" y="736600"/>
                  </a:lnTo>
                  <a:lnTo>
                    <a:pt x="1916607" y="736600"/>
                  </a:lnTo>
                  <a:lnTo>
                    <a:pt x="1960206" y="787400"/>
                  </a:lnTo>
                  <a:lnTo>
                    <a:pt x="2033600" y="876300"/>
                  </a:lnTo>
                  <a:lnTo>
                    <a:pt x="2043569" y="889000"/>
                  </a:lnTo>
                  <a:lnTo>
                    <a:pt x="2046376" y="889000"/>
                  </a:lnTo>
                  <a:lnTo>
                    <a:pt x="2052878" y="901700"/>
                  </a:lnTo>
                  <a:lnTo>
                    <a:pt x="2053869" y="901700"/>
                  </a:lnTo>
                  <a:lnTo>
                    <a:pt x="2053869" y="854621"/>
                  </a:lnTo>
                  <a:lnTo>
                    <a:pt x="2051558" y="850900"/>
                  </a:lnTo>
                  <a:lnTo>
                    <a:pt x="2043442" y="838200"/>
                  </a:lnTo>
                  <a:lnTo>
                    <a:pt x="2035086" y="825500"/>
                  </a:lnTo>
                  <a:lnTo>
                    <a:pt x="2020189" y="812800"/>
                  </a:lnTo>
                  <a:lnTo>
                    <a:pt x="2005914" y="787400"/>
                  </a:lnTo>
                  <a:lnTo>
                    <a:pt x="1990852" y="774700"/>
                  </a:lnTo>
                  <a:lnTo>
                    <a:pt x="1974723" y="762000"/>
                  </a:lnTo>
                  <a:lnTo>
                    <a:pt x="1967979" y="749300"/>
                  </a:lnTo>
                  <a:lnTo>
                    <a:pt x="1961375" y="749300"/>
                  </a:lnTo>
                  <a:lnTo>
                    <a:pt x="1954885" y="736600"/>
                  </a:lnTo>
                  <a:lnTo>
                    <a:pt x="1940217" y="723900"/>
                  </a:lnTo>
                  <a:lnTo>
                    <a:pt x="1936026" y="723900"/>
                  </a:lnTo>
                  <a:lnTo>
                    <a:pt x="1930361" y="711200"/>
                  </a:lnTo>
                  <a:lnTo>
                    <a:pt x="1909927" y="711200"/>
                  </a:lnTo>
                  <a:lnTo>
                    <a:pt x="1885683" y="698500"/>
                  </a:lnTo>
                  <a:lnTo>
                    <a:pt x="1862569" y="698500"/>
                  </a:lnTo>
                  <a:lnTo>
                    <a:pt x="1840420" y="685800"/>
                  </a:lnTo>
                  <a:lnTo>
                    <a:pt x="1705406" y="685800"/>
                  </a:lnTo>
                  <a:lnTo>
                    <a:pt x="1643430" y="673100"/>
                  </a:lnTo>
                  <a:lnTo>
                    <a:pt x="1188567" y="673100"/>
                  </a:lnTo>
                  <a:lnTo>
                    <a:pt x="1179626" y="685800"/>
                  </a:lnTo>
                  <a:lnTo>
                    <a:pt x="1135900" y="685800"/>
                  </a:lnTo>
                  <a:lnTo>
                    <a:pt x="1134770" y="673100"/>
                  </a:lnTo>
                  <a:lnTo>
                    <a:pt x="1134135" y="673100"/>
                  </a:lnTo>
                  <a:lnTo>
                    <a:pt x="1133322" y="660400"/>
                  </a:lnTo>
                  <a:lnTo>
                    <a:pt x="1132916" y="647700"/>
                  </a:lnTo>
                  <a:lnTo>
                    <a:pt x="1132154" y="635000"/>
                  </a:lnTo>
                  <a:lnTo>
                    <a:pt x="1131443" y="609600"/>
                  </a:lnTo>
                  <a:lnTo>
                    <a:pt x="1130896" y="596900"/>
                  </a:lnTo>
                  <a:lnTo>
                    <a:pt x="1130579" y="584200"/>
                  </a:lnTo>
                  <a:lnTo>
                    <a:pt x="1130363" y="558800"/>
                  </a:lnTo>
                  <a:lnTo>
                    <a:pt x="1130261" y="533400"/>
                  </a:lnTo>
                  <a:lnTo>
                    <a:pt x="1130134" y="431800"/>
                  </a:lnTo>
                  <a:lnTo>
                    <a:pt x="1130033" y="406400"/>
                  </a:lnTo>
                  <a:lnTo>
                    <a:pt x="1129830" y="406400"/>
                  </a:lnTo>
                  <a:lnTo>
                    <a:pt x="1129360" y="393700"/>
                  </a:lnTo>
                  <a:lnTo>
                    <a:pt x="1128610" y="381000"/>
                  </a:lnTo>
                  <a:lnTo>
                    <a:pt x="1127594" y="368300"/>
                  </a:lnTo>
                  <a:lnTo>
                    <a:pt x="1126286" y="342900"/>
                  </a:lnTo>
                  <a:lnTo>
                    <a:pt x="1126363" y="317500"/>
                  </a:lnTo>
                  <a:lnTo>
                    <a:pt x="1127379" y="292100"/>
                  </a:lnTo>
                  <a:lnTo>
                    <a:pt x="1128953" y="279400"/>
                  </a:lnTo>
                  <a:lnTo>
                    <a:pt x="1130592" y="241300"/>
                  </a:lnTo>
                  <a:lnTo>
                    <a:pt x="1130947" y="215900"/>
                  </a:lnTo>
                  <a:lnTo>
                    <a:pt x="1130388" y="190500"/>
                  </a:lnTo>
                  <a:lnTo>
                    <a:pt x="1129309" y="165100"/>
                  </a:lnTo>
                  <a:lnTo>
                    <a:pt x="1127633" y="139700"/>
                  </a:lnTo>
                  <a:lnTo>
                    <a:pt x="1125347" y="88900"/>
                  </a:lnTo>
                  <a:lnTo>
                    <a:pt x="1124534" y="76200"/>
                  </a:lnTo>
                  <a:lnTo>
                    <a:pt x="1123797" y="63500"/>
                  </a:lnTo>
                  <a:lnTo>
                    <a:pt x="1122908" y="50800"/>
                  </a:lnTo>
                  <a:lnTo>
                    <a:pt x="1120914" y="50800"/>
                  </a:lnTo>
                  <a:lnTo>
                    <a:pt x="1117714" y="38100"/>
                  </a:lnTo>
                  <a:lnTo>
                    <a:pt x="1113193" y="25400"/>
                  </a:lnTo>
                  <a:lnTo>
                    <a:pt x="1107782" y="25400"/>
                  </a:lnTo>
                  <a:lnTo>
                    <a:pt x="1101051" y="12700"/>
                  </a:lnTo>
                  <a:lnTo>
                    <a:pt x="1093025" y="0"/>
                  </a:lnTo>
                  <a:lnTo>
                    <a:pt x="985075" y="0"/>
                  </a:lnTo>
                  <a:lnTo>
                    <a:pt x="978509" y="12700"/>
                  </a:lnTo>
                  <a:lnTo>
                    <a:pt x="972426" y="12700"/>
                  </a:lnTo>
                  <a:lnTo>
                    <a:pt x="966724" y="25400"/>
                  </a:lnTo>
                  <a:lnTo>
                    <a:pt x="960526" y="38100"/>
                  </a:lnTo>
                  <a:lnTo>
                    <a:pt x="956652" y="50800"/>
                  </a:lnTo>
                  <a:lnTo>
                    <a:pt x="954481" y="63500"/>
                  </a:lnTo>
                  <a:lnTo>
                    <a:pt x="953452" y="76200"/>
                  </a:lnTo>
                  <a:lnTo>
                    <a:pt x="951826" y="101600"/>
                  </a:lnTo>
                  <a:lnTo>
                    <a:pt x="949413" y="127000"/>
                  </a:lnTo>
                  <a:lnTo>
                    <a:pt x="947889" y="152400"/>
                  </a:lnTo>
                  <a:lnTo>
                    <a:pt x="947381" y="165100"/>
                  </a:lnTo>
                  <a:lnTo>
                    <a:pt x="946683" y="165100"/>
                  </a:lnTo>
                  <a:lnTo>
                    <a:pt x="945718" y="176326"/>
                  </a:lnTo>
                  <a:lnTo>
                    <a:pt x="945718" y="317500"/>
                  </a:lnTo>
                  <a:lnTo>
                    <a:pt x="945210" y="342900"/>
                  </a:lnTo>
                  <a:lnTo>
                    <a:pt x="943610" y="368300"/>
                  </a:lnTo>
                  <a:lnTo>
                    <a:pt x="942238" y="381000"/>
                  </a:lnTo>
                  <a:lnTo>
                    <a:pt x="941209" y="406400"/>
                  </a:lnTo>
                  <a:lnTo>
                    <a:pt x="939342" y="444500"/>
                  </a:lnTo>
                  <a:lnTo>
                    <a:pt x="937450" y="508000"/>
                  </a:lnTo>
                  <a:lnTo>
                    <a:pt x="937133" y="508000"/>
                  </a:lnTo>
                  <a:lnTo>
                    <a:pt x="936739" y="520700"/>
                  </a:lnTo>
                  <a:lnTo>
                    <a:pt x="937018" y="533400"/>
                  </a:lnTo>
                  <a:lnTo>
                    <a:pt x="937285" y="533400"/>
                  </a:lnTo>
                  <a:lnTo>
                    <a:pt x="931684" y="546100"/>
                  </a:lnTo>
                  <a:lnTo>
                    <a:pt x="930821" y="546100"/>
                  </a:lnTo>
                  <a:lnTo>
                    <a:pt x="827341" y="533400"/>
                  </a:lnTo>
                  <a:lnTo>
                    <a:pt x="692340" y="533400"/>
                  </a:lnTo>
                  <a:lnTo>
                    <a:pt x="673874" y="520700"/>
                  </a:lnTo>
                  <a:lnTo>
                    <a:pt x="459346" y="520700"/>
                  </a:lnTo>
                  <a:lnTo>
                    <a:pt x="412140" y="508000"/>
                  </a:lnTo>
                  <a:lnTo>
                    <a:pt x="201866" y="508000"/>
                  </a:lnTo>
                  <a:lnTo>
                    <a:pt x="192544" y="495300"/>
                  </a:lnTo>
                  <a:lnTo>
                    <a:pt x="182740" y="495300"/>
                  </a:lnTo>
                  <a:lnTo>
                    <a:pt x="172402" y="482600"/>
                  </a:lnTo>
                  <a:lnTo>
                    <a:pt x="157848" y="469900"/>
                  </a:lnTo>
                  <a:lnTo>
                    <a:pt x="150837" y="469900"/>
                  </a:lnTo>
                  <a:lnTo>
                    <a:pt x="140411" y="457200"/>
                  </a:lnTo>
                  <a:lnTo>
                    <a:pt x="118935" y="444500"/>
                  </a:lnTo>
                  <a:lnTo>
                    <a:pt x="86664" y="431800"/>
                  </a:lnTo>
                  <a:lnTo>
                    <a:pt x="44081" y="406400"/>
                  </a:lnTo>
                  <a:lnTo>
                    <a:pt x="35217" y="393700"/>
                  </a:lnTo>
                  <a:lnTo>
                    <a:pt x="24650" y="393700"/>
                  </a:lnTo>
                  <a:lnTo>
                    <a:pt x="28930" y="381000"/>
                  </a:lnTo>
                  <a:lnTo>
                    <a:pt x="41579" y="368300"/>
                  </a:lnTo>
                  <a:lnTo>
                    <a:pt x="73939" y="330200"/>
                  </a:lnTo>
                  <a:lnTo>
                    <a:pt x="84607" y="317500"/>
                  </a:lnTo>
                  <a:lnTo>
                    <a:pt x="125272" y="279400"/>
                  </a:lnTo>
                  <a:lnTo>
                    <a:pt x="166154" y="228600"/>
                  </a:lnTo>
                  <a:lnTo>
                    <a:pt x="173812" y="228600"/>
                  </a:lnTo>
                  <a:lnTo>
                    <a:pt x="182206" y="215900"/>
                  </a:lnTo>
                  <a:lnTo>
                    <a:pt x="291350" y="215900"/>
                  </a:lnTo>
                  <a:lnTo>
                    <a:pt x="316522" y="203200"/>
                  </a:lnTo>
                  <a:lnTo>
                    <a:pt x="916711" y="203200"/>
                  </a:lnTo>
                  <a:lnTo>
                    <a:pt x="927963" y="215900"/>
                  </a:lnTo>
                  <a:lnTo>
                    <a:pt x="942289" y="215900"/>
                  </a:lnTo>
                  <a:lnTo>
                    <a:pt x="943203" y="228600"/>
                  </a:lnTo>
                  <a:lnTo>
                    <a:pt x="943686" y="228600"/>
                  </a:lnTo>
                  <a:lnTo>
                    <a:pt x="944016" y="241300"/>
                  </a:lnTo>
                  <a:lnTo>
                    <a:pt x="944600" y="266700"/>
                  </a:lnTo>
                  <a:lnTo>
                    <a:pt x="945515" y="304800"/>
                  </a:lnTo>
                  <a:lnTo>
                    <a:pt x="945718" y="317500"/>
                  </a:lnTo>
                  <a:lnTo>
                    <a:pt x="945718" y="176326"/>
                  </a:lnTo>
                  <a:lnTo>
                    <a:pt x="945591" y="177800"/>
                  </a:lnTo>
                  <a:lnTo>
                    <a:pt x="943914" y="190500"/>
                  </a:lnTo>
                  <a:lnTo>
                    <a:pt x="927709" y="190500"/>
                  </a:lnTo>
                  <a:lnTo>
                    <a:pt x="910640" y="177800"/>
                  </a:lnTo>
                  <a:lnTo>
                    <a:pt x="679500" y="177800"/>
                  </a:lnTo>
                  <a:lnTo>
                    <a:pt x="625068" y="165100"/>
                  </a:lnTo>
                  <a:lnTo>
                    <a:pt x="462711" y="165100"/>
                  </a:lnTo>
                  <a:lnTo>
                    <a:pt x="362394" y="177800"/>
                  </a:lnTo>
                  <a:lnTo>
                    <a:pt x="232105" y="177800"/>
                  </a:lnTo>
                  <a:lnTo>
                    <a:pt x="201587" y="190500"/>
                  </a:lnTo>
                  <a:lnTo>
                    <a:pt x="162001" y="190500"/>
                  </a:lnTo>
                  <a:lnTo>
                    <a:pt x="154406" y="203200"/>
                  </a:lnTo>
                  <a:lnTo>
                    <a:pt x="147002" y="203200"/>
                  </a:lnTo>
                  <a:lnTo>
                    <a:pt x="146240" y="215900"/>
                  </a:lnTo>
                  <a:lnTo>
                    <a:pt x="144703" y="215900"/>
                  </a:lnTo>
                  <a:lnTo>
                    <a:pt x="106451" y="254000"/>
                  </a:lnTo>
                  <a:lnTo>
                    <a:pt x="70332" y="292100"/>
                  </a:lnTo>
                  <a:lnTo>
                    <a:pt x="36474" y="330200"/>
                  </a:lnTo>
                  <a:lnTo>
                    <a:pt x="5003" y="368300"/>
                  </a:lnTo>
                  <a:lnTo>
                    <a:pt x="1130" y="381000"/>
                  </a:lnTo>
                  <a:lnTo>
                    <a:pt x="0" y="381000"/>
                  </a:lnTo>
                  <a:lnTo>
                    <a:pt x="1625" y="393700"/>
                  </a:lnTo>
                  <a:lnTo>
                    <a:pt x="5994" y="393700"/>
                  </a:lnTo>
                  <a:lnTo>
                    <a:pt x="24396" y="406400"/>
                  </a:lnTo>
                  <a:lnTo>
                    <a:pt x="43307" y="419100"/>
                  </a:lnTo>
                  <a:lnTo>
                    <a:pt x="62585" y="444500"/>
                  </a:lnTo>
                  <a:lnTo>
                    <a:pt x="82080" y="457200"/>
                  </a:lnTo>
                  <a:lnTo>
                    <a:pt x="93078" y="457200"/>
                  </a:lnTo>
                  <a:lnTo>
                    <a:pt x="98729" y="469900"/>
                  </a:lnTo>
                  <a:lnTo>
                    <a:pt x="113588" y="469900"/>
                  </a:lnTo>
                  <a:lnTo>
                    <a:pt x="118110" y="482600"/>
                  </a:lnTo>
                  <a:lnTo>
                    <a:pt x="133223" y="482600"/>
                  </a:lnTo>
                  <a:lnTo>
                    <a:pt x="140728" y="495300"/>
                  </a:lnTo>
                  <a:lnTo>
                    <a:pt x="154190" y="495300"/>
                  </a:lnTo>
                  <a:lnTo>
                    <a:pt x="157251" y="508000"/>
                  </a:lnTo>
                  <a:lnTo>
                    <a:pt x="160324" y="508000"/>
                  </a:lnTo>
                  <a:lnTo>
                    <a:pt x="178206" y="520700"/>
                  </a:lnTo>
                  <a:lnTo>
                    <a:pt x="192417" y="520700"/>
                  </a:lnTo>
                  <a:lnTo>
                    <a:pt x="201383" y="533400"/>
                  </a:lnTo>
                  <a:lnTo>
                    <a:pt x="362204" y="533400"/>
                  </a:lnTo>
                  <a:lnTo>
                    <a:pt x="377723" y="546100"/>
                  </a:lnTo>
                  <a:lnTo>
                    <a:pt x="577024" y="546100"/>
                  </a:lnTo>
                  <a:lnTo>
                    <a:pt x="598665" y="558800"/>
                  </a:lnTo>
                  <a:lnTo>
                    <a:pt x="777760" y="558800"/>
                  </a:lnTo>
                  <a:lnTo>
                    <a:pt x="802690" y="571500"/>
                  </a:lnTo>
                  <a:lnTo>
                    <a:pt x="925766" y="571500"/>
                  </a:lnTo>
                  <a:lnTo>
                    <a:pt x="934847" y="584200"/>
                  </a:lnTo>
                  <a:lnTo>
                    <a:pt x="935113" y="584200"/>
                  </a:lnTo>
                  <a:lnTo>
                    <a:pt x="936256" y="596900"/>
                  </a:lnTo>
                  <a:lnTo>
                    <a:pt x="936510" y="596900"/>
                  </a:lnTo>
                  <a:lnTo>
                    <a:pt x="936155" y="609600"/>
                  </a:lnTo>
                  <a:lnTo>
                    <a:pt x="934986" y="622300"/>
                  </a:lnTo>
                  <a:lnTo>
                    <a:pt x="934554" y="635000"/>
                  </a:lnTo>
                  <a:lnTo>
                    <a:pt x="934085" y="635000"/>
                  </a:lnTo>
                  <a:lnTo>
                    <a:pt x="931418" y="673100"/>
                  </a:lnTo>
                  <a:lnTo>
                    <a:pt x="929944" y="711200"/>
                  </a:lnTo>
                  <a:lnTo>
                    <a:pt x="930084" y="723900"/>
                  </a:lnTo>
                  <a:lnTo>
                    <a:pt x="930414" y="736600"/>
                  </a:lnTo>
                  <a:lnTo>
                    <a:pt x="930605" y="736600"/>
                  </a:lnTo>
                  <a:lnTo>
                    <a:pt x="930694" y="749300"/>
                  </a:lnTo>
                  <a:lnTo>
                    <a:pt x="930821" y="762000"/>
                  </a:lnTo>
                  <a:lnTo>
                    <a:pt x="931100" y="774700"/>
                  </a:lnTo>
                  <a:lnTo>
                    <a:pt x="931049" y="812800"/>
                  </a:lnTo>
                  <a:lnTo>
                    <a:pt x="930706" y="825500"/>
                  </a:lnTo>
                  <a:lnTo>
                    <a:pt x="930275" y="838200"/>
                  </a:lnTo>
                  <a:lnTo>
                    <a:pt x="929335" y="863600"/>
                  </a:lnTo>
                  <a:lnTo>
                    <a:pt x="928700" y="876300"/>
                  </a:lnTo>
                  <a:lnTo>
                    <a:pt x="928103" y="889000"/>
                  </a:lnTo>
                  <a:lnTo>
                    <a:pt x="927633" y="901700"/>
                  </a:lnTo>
                  <a:lnTo>
                    <a:pt x="927354" y="914400"/>
                  </a:lnTo>
                  <a:lnTo>
                    <a:pt x="926426" y="965200"/>
                  </a:lnTo>
                  <a:lnTo>
                    <a:pt x="924560" y="1003300"/>
                  </a:lnTo>
                  <a:lnTo>
                    <a:pt x="921740" y="1054100"/>
                  </a:lnTo>
                  <a:lnTo>
                    <a:pt x="916000" y="1130300"/>
                  </a:lnTo>
                  <a:lnTo>
                    <a:pt x="914781" y="1155700"/>
                  </a:lnTo>
                  <a:lnTo>
                    <a:pt x="914273" y="1193800"/>
                  </a:lnTo>
                  <a:lnTo>
                    <a:pt x="914438" y="1219200"/>
                  </a:lnTo>
                  <a:lnTo>
                    <a:pt x="914577" y="1257300"/>
                  </a:lnTo>
                  <a:lnTo>
                    <a:pt x="913917" y="1295400"/>
                  </a:lnTo>
                  <a:lnTo>
                    <a:pt x="912444" y="1333500"/>
                  </a:lnTo>
                  <a:lnTo>
                    <a:pt x="907097" y="1422400"/>
                  </a:lnTo>
                  <a:lnTo>
                    <a:pt x="905179" y="1460500"/>
                  </a:lnTo>
                  <a:lnTo>
                    <a:pt x="904341" y="1511300"/>
                  </a:lnTo>
                  <a:lnTo>
                    <a:pt x="904544" y="1549400"/>
                  </a:lnTo>
                  <a:lnTo>
                    <a:pt x="904989" y="1587500"/>
                  </a:lnTo>
                  <a:lnTo>
                    <a:pt x="904735" y="1625600"/>
                  </a:lnTo>
                  <a:lnTo>
                    <a:pt x="903351" y="1663700"/>
                  </a:lnTo>
                  <a:lnTo>
                    <a:pt x="900391" y="1701800"/>
                  </a:lnTo>
                  <a:lnTo>
                    <a:pt x="897877" y="1739900"/>
                  </a:lnTo>
                  <a:lnTo>
                    <a:pt x="896340" y="1778000"/>
                  </a:lnTo>
                  <a:lnTo>
                    <a:pt x="895451" y="1816100"/>
                  </a:lnTo>
                  <a:lnTo>
                    <a:pt x="895184" y="1828800"/>
                  </a:lnTo>
                  <a:lnTo>
                    <a:pt x="938580" y="1828800"/>
                  </a:lnTo>
                  <a:lnTo>
                    <a:pt x="941895" y="1790700"/>
                  </a:lnTo>
                  <a:lnTo>
                    <a:pt x="944791" y="1739900"/>
                  </a:lnTo>
                  <a:lnTo>
                    <a:pt x="946543" y="1701800"/>
                  </a:lnTo>
                  <a:lnTo>
                    <a:pt x="947216" y="1663700"/>
                  </a:lnTo>
                  <a:lnTo>
                    <a:pt x="947445" y="1663700"/>
                  </a:lnTo>
                  <a:lnTo>
                    <a:pt x="948029" y="1651000"/>
                  </a:lnTo>
                  <a:lnTo>
                    <a:pt x="949985" y="1612900"/>
                  </a:lnTo>
                  <a:lnTo>
                    <a:pt x="950899" y="1587500"/>
                  </a:lnTo>
                  <a:lnTo>
                    <a:pt x="950760" y="1549400"/>
                  </a:lnTo>
                  <a:lnTo>
                    <a:pt x="949566" y="1524000"/>
                  </a:lnTo>
                  <a:lnTo>
                    <a:pt x="947978" y="1473200"/>
                  </a:lnTo>
                  <a:lnTo>
                    <a:pt x="948207" y="1409700"/>
                  </a:lnTo>
                  <a:lnTo>
                    <a:pt x="949731" y="1358900"/>
                  </a:lnTo>
                  <a:lnTo>
                    <a:pt x="954760" y="1244600"/>
                  </a:lnTo>
                  <a:lnTo>
                    <a:pt x="956703" y="1181100"/>
                  </a:lnTo>
                  <a:lnTo>
                    <a:pt x="957859" y="1130300"/>
                  </a:lnTo>
                  <a:lnTo>
                    <a:pt x="958176" y="1092200"/>
                  </a:lnTo>
                  <a:lnTo>
                    <a:pt x="958303" y="1003300"/>
                  </a:lnTo>
                  <a:lnTo>
                    <a:pt x="958418" y="965200"/>
                  </a:lnTo>
                  <a:lnTo>
                    <a:pt x="958748" y="927100"/>
                  </a:lnTo>
                  <a:lnTo>
                    <a:pt x="959980" y="863600"/>
                  </a:lnTo>
                  <a:lnTo>
                    <a:pt x="962431" y="812800"/>
                  </a:lnTo>
                  <a:lnTo>
                    <a:pt x="964806" y="762000"/>
                  </a:lnTo>
                  <a:lnTo>
                    <a:pt x="966241" y="711200"/>
                  </a:lnTo>
                  <a:lnTo>
                    <a:pt x="966965" y="660400"/>
                  </a:lnTo>
                  <a:lnTo>
                    <a:pt x="967181" y="609600"/>
                  </a:lnTo>
                  <a:lnTo>
                    <a:pt x="967257" y="546100"/>
                  </a:lnTo>
                  <a:lnTo>
                    <a:pt x="967701" y="508000"/>
                  </a:lnTo>
                  <a:lnTo>
                    <a:pt x="969022" y="457200"/>
                  </a:lnTo>
                  <a:lnTo>
                    <a:pt x="971207" y="406400"/>
                  </a:lnTo>
                  <a:lnTo>
                    <a:pt x="974267" y="368300"/>
                  </a:lnTo>
                  <a:lnTo>
                    <a:pt x="976363" y="342900"/>
                  </a:lnTo>
                  <a:lnTo>
                    <a:pt x="978052" y="304800"/>
                  </a:lnTo>
                  <a:lnTo>
                    <a:pt x="979474" y="279400"/>
                  </a:lnTo>
                  <a:lnTo>
                    <a:pt x="982078" y="215900"/>
                  </a:lnTo>
                  <a:lnTo>
                    <a:pt x="982789" y="203200"/>
                  </a:lnTo>
                  <a:lnTo>
                    <a:pt x="983564" y="190500"/>
                  </a:lnTo>
                  <a:lnTo>
                    <a:pt x="984186" y="177800"/>
                  </a:lnTo>
                  <a:lnTo>
                    <a:pt x="984973" y="165100"/>
                  </a:lnTo>
                  <a:lnTo>
                    <a:pt x="985926" y="165100"/>
                  </a:lnTo>
                  <a:lnTo>
                    <a:pt x="987082" y="152400"/>
                  </a:lnTo>
                  <a:lnTo>
                    <a:pt x="990092" y="139700"/>
                  </a:lnTo>
                  <a:lnTo>
                    <a:pt x="993203" y="114300"/>
                  </a:lnTo>
                  <a:lnTo>
                    <a:pt x="1004608" y="63500"/>
                  </a:lnTo>
                  <a:lnTo>
                    <a:pt x="1004963" y="50800"/>
                  </a:lnTo>
                  <a:lnTo>
                    <a:pt x="1007757" y="50800"/>
                  </a:lnTo>
                  <a:lnTo>
                    <a:pt x="1013320" y="38100"/>
                  </a:lnTo>
                  <a:lnTo>
                    <a:pt x="1062202" y="38100"/>
                  </a:lnTo>
                  <a:lnTo>
                    <a:pt x="1068298" y="50800"/>
                  </a:lnTo>
                  <a:lnTo>
                    <a:pt x="1072273" y="50800"/>
                  </a:lnTo>
                  <a:lnTo>
                    <a:pt x="1074267" y="63500"/>
                  </a:lnTo>
                  <a:lnTo>
                    <a:pt x="1075804" y="76200"/>
                  </a:lnTo>
                  <a:lnTo>
                    <a:pt x="1077709" y="88900"/>
                  </a:lnTo>
                  <a:lnTo>
                    <a:pt x="1079995" y="101600"/>
                  </a:lnTo>
                  <a:lnTo>
                    <a:pt x="1082675" y="114300"/>
                  </a:lnTo>
                  <a:lnTo>
                    <a:pt x="1086675" y="139700"/>
                  </a:lnTo>
                  <a:lnTo>
                    <a:pt x="1089571" y="165100"/>
                  </a:lnTo>
                  <a:lnTo>
                    <a:pt x="1091349" y="190500"/>
                  </a:lnTo>
                  <a:lnTo>
                    <a:pt x="1092060" y="215900"/>
                  </a:lnTo>
                  <a:lnTo>
                    <a:pt x="1092390" y="254000"/>
                  </a:lnTo>
                  <a:lnTo>
                    <a:pt x="1093101" y="279400"/>
                  </a:lnTo>
                  <a:lnTo>
                    <a:pt x="1094447" y="317500"/>
                  </a:lnTo>
                  <a:lnTo>
                    <a:pt x="1096619" y="355600"/>
                  </a:lnTo>
                  <a:lnTo>
                    <a:pt x="1098867" y="406400"/>
                  </a:lnTo>
                  <a:lnTo>
                    <a:pt x="1100010" y="444500"/>
                  </a:lnTo>
                  <a:lnTo>
                    <a:pt x="1100264" y="469900"/>
                  </a:lnTo>
                  <a:lnTo>
                    <a:pt x="1100150" y="558800"/>
                  </a:lnTo>
                  <a:lnTo>
                    <a:pt x="1099515" y="647700"/>
                  </a:lnTo>
                  <a:lnTo>
                    <a:pt x="1099337" y="698500"/>
                  </a:lnTo>
                  <a:lnTo>
                    <a:pt x="1099350" y="762000"/>
                  </a:lnTo>
                  <a:lnTo>
                    <a:pt x="1100162" y="850900"/>
                  </a:lnTo>
                  <a:lnTo>
                    <a:pt x="1100048" y="939800"/>
                  </a:lnTo>
                  <a:lnTo>
                    <a:pt x="1099705" y="977900"/>
                  </a:lnTo>
                  <a:lnTo>
                    <a:pt x="1098575" y="1066800"/>
                  </a:lnTo>
                  <a:lnTo>
                    <a:pt x="1098423" y="1092200"/>
                  </a:lnTo>
                  <a:lnTo>
                    <a:pt x="1098143" y="1130300"/>
                  </a:lnTo>
                  <a:lnTo>
                    <a:pt x="1098232" y="1193800"/>
                  </a:lnTo>
                  <a:lnTo>
                    <a:pt x="1098359" y="1219200"/>
                  </a:lnTo>
                  <a:lnTo>
                    <a:pt x="1098588" y="1257300"/>
                  </a:lnTo>
                  <a:lnTo>
                    <a:pt x="1098702" y="1282700"/>
                  </a:lnTo>
                  <a:lnTo>
                    <a:pt x="1098816" y="1295400"/>
                  </a:lnTo>
                  <a:lnTo>
                    <a:pt x="1098981" y="1320800"/>
                  </a:lnTo>
                  <a:lnTo>
                    <a:pt x="1099642" y="1371600"/>
                  </a:lnTo>
                  <a:lnTo>
                    <a:pt x="1099870" y="1397000"/>
                  </a:lnTo>
                  <a:lnTo>
                    <a:pt x="1100035" y="1422400"/>
                  </a:lnTo>
                  <a:lnTo>
                    <a:pt x="1099959" y="1447800"/>
                  </a:lnTo>
                  <a:lnTo>
                    <a:pt x="1099616" y="1473200"/>
                  </a:lnTo>
                  <a:lnTo>
                    <a:pt x="1099121" y="1485900"/>
                  </a:lnTo>
                  <a:lnTo>
                    <a:pt x="1098296" y="1498600"/>
                  </a:lnTo>
                  <a:lnTo>
                    <a:pt x="1097978" y="1511300"/>
                  </a:lnTo>
                  <a:lnTo>
                    <a:pt x="1097483" y="1524000"/>
                  </a:lnTo>
                  <a:lnTo>
                    <a:pt x="1097026" y="1536700"/>
                  </a:lnTo>
                  <a:lnTo>
                    <a:pt x="1096022" y="1549400"/>
                  </a:lnTo>
                  <a:lnTo>
                    <a:pt x="1095502" y="1562100"/>
                  </a:lnTo>
                  <a:lnTo>
                    <a:pt x="1095171" y="1574800"/>
                  </a:lnTo>
                  <a:lnTo>
                    <a:pt x="1095273" y="1600200"/>
                  </a:lnTo>
                  <a:lnTo>
                    <a:pt x="1095463" y="1625600"/>
                  </a:lnTo>
                  <a:lnTo>
                    <a:pt x="1095540" y="1638300"/>
                  </a:lnTo>
                  <a:lnTo>
                    <a:pt x="1095832" y="1676400"/>
                  </a:lnTo>
                  <a:lnTo>
                    <a:pt x="1096429" y="1714500"/>
                  </a:lnTo>
                  <a:lnTo>
                    <a:pt x="1097673" y="1752600"/>
                  </a:lnTo>
                  <a:lnTo>
                    <a:pt x="1099870" y="1803400"/>
                  </a:lnTo>
                  <a:lnTo>
                    <a:pt x="1100277" y="1803400"/>
                  </a:lnTo>
                  <a:lnTo>
                    <a:pt x="1102017" y="1828800"/>
                  </a:lnTo>
                  <a:lnTo>
                    <a:pt x="1145667" y="1828800"/>
                  </a:lnTo>
                  <a:lnTo>
                    <a:pt x="1145641" y="1816100"/>
                  </a:lnTo>
                  <a:lnTo>
                    <a:pt x="1145311" y="1778000"/>
                  </a:lnTo>
                  <a:lnTo>
                    <a:pt x="1144473" y="1752600"/>
                  </a:lnTo>
                  <a:lnTo>
                    <a:pt x="1142898" y="1714500"/>
                  </a:lnTo>
                  <a:lnTo>
                    <a:pt x="1141183" y="1676400"/>
                  </a:lnTo>
                  <a:lnTo>
                    <a:pt x="1140485" y="1638300"/>
                  </a:lnTo>
                  <a:lnTo>
                    <a:pt x="1140790" y="1587500"/>
                  </a:lnTo>
                  <a:lnTo>
                    <a:pt x="1142085" y="1536700"/>
                  </a:lnTo>
                  <a:lnTo>
                    <a:pt x="1143000" y="1498600"/>
                  </a:lnTo>
                  <a:lnTo>
                    <a:pt x="1143025" y="1460500"/>
                  </a:lnTo>
                  <a:lnTo>
                    <a:pt x="1142174" y="1422400"/>
                  </a:lnTo>
                  <a:lnTo>
                    <a:pt x="1140421" y="1371600"/>
                  </a:lnTo>
                  <a:lnTo>
                    <a:pt x="1139240" y="1333500"/>
                  </a:lnTo>
                  <a:lnTo>
                    <a:pt x="1138643" y="1308100"/>
                  </a:lnTo>
                  <a:lnTo>
                    <a:pt x="1138618" y="1270000"/>
                  </a:lnTo>
                  <a:lnTo>
                    <a:pt x="1139202" y="1231900"/>
                  </a:lnTo>
                  <a:lnTo>
                    <a:pt x="1139837" y="1193800"/>
                  </a:lnTo>
                  <a:lnTo>
                    <a:pt x="1139926" y="1155700"/>
                  </a:lnTo>
                  <a:lnTo>
                    <a:pt x="1139444" y="1130300"/>
                  </a:lnTo>
                  <a:lnTo>
                    <a:pt x="1138389" y="1104900"/>
                  </a:lnTo>
                  <a:lnTo>
                    <a:pt x="1138161" y="1092200"/>
                  </a:lnTo>
                  <a:lnTo>
                    <a:pt x="1138301" y="1092200"/>
                  </a:lnTo>
                  <a:lnTo>
                    <a:pt x="1138339" y="1079500"/>
                  </a:lnTo>
                  <a:lnTo>
                    <a:pt x="1147826" y="1066800"/>
                  </a:lnTo>
                  <a:lnTo>
                    <a:pt x="1401076" y="1066800"/>
                  </a:lnTo>
                  <a:lnTo>
                    <a:pt x="1424559" y="1054100"/>
                  </a:lnTo>
                  <a:lnTo>
                    <a:pt x="1735099" y="1054100"/>
                  </a:lnTo>
                  <a:lnTo>
                    <a:pt x="1758645" y="1041400"/>
                  </a:lnTo>
                  <a:lnTo>
                    <a:pt x="1890052" y="1041400"/>
                  </a:lnTo>
                  <a:lnTo>
                    <a:pt x="1899716" y="1028700"/>
                  </a:lnTo>
                  <a:lnTo>
                    <a:pt x="1902879" y="1028700"/>
                  </a:lnTo>
                  <a:lnTo>
                    <a:pt x="1917090" y="1016000"/>
                  </a:lnTo>
                  <a:lnTo>
                    <a:pt x="1931708" y="1003300"/>
                  </a:lnTo>
                  <a:lnTo>
                    <a:pt x="1946516" y="1003300"/>
                  </a:lnTo>
                  <a:lnTo>
                    <a:pt x="1961311" y="990600"/>
                  </a:lnTo>
                  <a:lnTo>
                    <a:pt x="1971395" y="990600"/>
                  </a:lnTo>
                  <a:lnTo>
                    <a:pt x="1981517" y="977900"/>
                  </a:lnTo>
                  <a:lnTo>
                    <a:pt x="1991601" y="977900"/>
                  </a:lnTo>
                  <a:lnTo>
                    <a:pt x="2001532" y="965200"/>
                  </a:lnTo>
                  <a:lnTo>
                    <a:pt x="2009902" y="965200"/>
                  </a:lnTo>
                  <a:lnTo>
                    <a:pt x="2018169" y="952500"/>
                  </a:lnTo>
                  <a:lnTo>
                    <a:pt x="2026348" y="952500"/>
                  </a:lnTo>
                  <a:lnTo>
                    <a:pt x="2038743" y="939800"/>
                  </a:lnTo>
                  <a:lnTo>
                    <a:pt x="2043214" y="939800"/>
                  </a:lnTo>
                  <a:lnTo>
                    <a:pt x="2054313" y="927100"/>
                  </a:lnTo>
                  <a:lnTo>
                    <a:pt x="2072106" y="914400"/>
                  </a:lnTo>
                  <a:lnTo>
                    <a:pt x="2078456" y="914400"/>
                  </a:lnTo>
                  <a:lnTo>
                    <a:pt x="2081199" y="901700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4948" y="9226334"/>
              <a:ext cx="253375" cy="19846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935956" y="8650047"/>
            <a:ext cx="2349500" cy="1637030"/>
            <a:chOff x="1935956" y="8650047"/>
            <a:chExt cx="2349500" cy="16370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5956" y="8672851"/>
              <a:ext cx="1703117" cy="16141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3117" y="8650047"/>
              <a:ext cx="612012" cy="63673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62435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7884" y="2312656"/>
            <a:ext cx="9074150" cy="781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b="1" spc="60" dirty="0">
                <a:solidFill>
                  <a:srgbClr val="F78932"/>
                </a:solidFill>
                <a:latin typeface="Arial"/>
                <a:cs typeface="Arial"/>
              </a:rPr>
              <a:t>Hypotheses:</a:t>
            </a:r>
            <a:r>
              <a:rPr sz="4950" b="1" spc="-100" dirty="0">
                <a:solidFill>
                  <a:srgbClr val="F78932"/>
                </a:solidFill>
                <a:latin typeface="Arial"/>
                <a:cs typeface="Arial"/>
              </a:rPr>
              <a:t> </a:t>
            </a:r>
            <a:r>
              <a:rPr sz="4950" b="1" spc="165" dirty="0">
                <a:solidFill>
                  <a:srgbClr val="F78932"/>
                </a:solidFill>
                <a:latin typeface="Arial"/>
                <a:cs typeface="Arial"/>
              </a:rPr>
              <a:t>Direct</a:t>
            </a:r>
            <a:r>
              <a:rPr sz="4950" b="1" spc="-95" dirty="0">
                <a:solidFill>
                  <a:srgbClr val="F78932"/>
                </a:solidFill>
                <a:latin typeface="Arial"/>
                <a:cs typeface="Arial"/>
              </a:rPr>
              <a:t> </a:t>
            </a:r>
            <a:r>
              <a:rPr sz="4950" b="1" spc="90" dirty="0">
                <a:solidFill>
                  <a:srgbClr val="F78932"/>
                </a:solidFill>
                <a:latin typeface="Arial"/>
                <a:cs typeface="Arial"/>
              </a:rPr>
              <a:t>Relations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8700" y="3472598"/>
            <a:ext cx="4201795" cy="5786120"/>
            <a:chOff x="1028700" y="3472598"/>
            <a:chExt cx="4201795" cy="5786120"/>
          </a:xfrm>
        </p:grpSpPr>
        <p:sp>
          <p:nvSpPr>
            <p:cNvPr id="13" name="object 13"/>
            <p:cNvSpPr/>
            <p:nvPr/>
          </p:nvSpPr>
          <p:spPr>
            <a:xfrm>
              <a:off x="1028700" y="3797707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5" h="5461000">
                  <a:moveTo>
                    <a:pt x="0" y="5460592"/>
                  </a:moveTo>
                  <a:lnTo>
                    <a:pt x="0" y="0"/>
                  </a:lnTo>
                  <a:lnTo>
                    <a:pt x="4201316" y="0"/>
                  </a:lnTo>
                  <a:lnTo>
                    <a:pt x="4201316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67823" y="3472598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4" y="373153"/>
                  </a:lnTo>
                  <a:lnTo>
                    <a:pt x="0" y="325111"/>
                  </a:lnTo>
                  <a:lnTo>
                    <a:pt x="3524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6000" y="3525"/>
                  </a:lnTo>
                  <a:lnTo>
                    <a:pt x="2691853" y="13764"/>
                  </a:lnTo>
                  <a:lnTo>
                    <a:pt x="2735016" y="30216"/>
                  </a:lnTo>
                  <a:lnTo>
                    <a:pt x="2774983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3" y="231214"/>
                  </a:lnTo>
                  <a:lnTo>
                    <a:pt x="2919543" y="277068"/>
                  </a:lnTo>
                  <a:lnTo>
                    <a:pt x="2923068" y="325113"/>
                  </a:lnTo>
                  <a:lnTo>
                    <a:pt x="2919543" y="373153"/>
                  </a:lnTo>
                  <a:lnTo>
                    <a:pt x="2909303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3" y="597845"/>
                  </a:lnTo>
                  <a:lnTo>
                    <a:pt x="2735016" y="620005"/>
                  </a:lnTo>
                  <a:lnTo>
                    <a:pt x="2691853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36429" y="3613294"/>
            <a:ext cx="1786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H1</a:t>
            </a:r>
            <a:r>
              <a:rPr sz="2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Activation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0987" y="4359624"/>
            <a:ext cx="3679190" cy="473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86995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H1a: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influencer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activation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80" dirty="0">
                <a:solidFill>
                  <a:srgbClr val="072F64"/>
                </a:solidFill>
                <a:latin typeface="Arial"/>
                <a:cs typeface="Arial"/>
              </a:rPr>
              <a:t>(CIA)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advertising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  <a:p>
            <a:pPr marL="12065" marR="5080" algn="ctr">
              <a:lnSpc>
                <a:spcPct val="125600"/>
              </a:lnSpc>
              <a:spcBef>
                <a:spcPts val="5"/>
              </a:spcBef>
            </a:pP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H1b: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25" dirty="0">
                <a:solidFill>
                  <a:srgbClr val="072F64"/>
                </a:solidFill>
                <a:latin typeface="Arial"/>
                <a:cs typeface="Arial"/>
              </a:rPr>
              <a:t>both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types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12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activation </a:t>
            </a:r>
            <a:r>
              <a:rPr sz="2050" spc="-80" dirty="0">
                <a:solidFill>
                  <a:srgbClr val="072F64"/>
                </a:solidFill>
                <a:latin typeface="Arial"/>
                <a:cs typeface="Arial"/>
              </a:rPr>
              <a:t>(CIA)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either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one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25651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91916" y="3472598"/>
            <a:ext cx="4201795" cy="5786120"/>
            <a:chOff x="5391916" y="3472598"/>
            <a:chExt cx="4201795" cy="5786120"/>
          </a:xfrm>
        </p:grpSpPr>
        <p:sp>
          <p:nvSpPr>
            <p:cNvPr id="19" name="object 19"/>
            <p:cNvSpPr/>
            <p:nvPr/>
          </p:nvSpPr>
          <p:spPr>
            <a:xfrm>
              <a:off x="5391916" y="3797707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5" h="5461000">
                  <a:moveTo>
                    <a:pt x="0" y="5460592"/>
                  </a:moveTo>
                  <a:lnTo>
                    <a:pt x="0" y="0"/>
                  </a:lnTo>
                  <a:lnTo>
                    <a:pt x="4201315" y="0"/>
                  </a:lnTo>
                  <a:lnTo>
                    <a:pt x="4201315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31039" y="3472598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9" y="646697"/>
                  </a:lnTo>
                  <a:lnTo>
                    <a:pt x="231215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4" y="373153"/>
                  </a:lnTo>
                  <a:lnTo>
                    <a:pt x="0" y="325111"/>
                  </a:lnTo>
                  <a:lnTo>
                    <a:pt x="3524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5" y="13764"/>
                  </a:lnTo>
                  <a:lnTo>
                    <a:pt x="277069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6000" y="3525"/>
                  </a:lnTo>
                  <a:lnTo>
                    <a:pt x="2691854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5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9" y="325111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5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4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58033" y="3613294"/>
            <a:ext cx="166941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H2</a:t>
            </a:r>
            <a:r>
              <a:rPr sz="2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110" dirty="0">
                <a:solidFill>
                  <a:srgbClr val="FFFFFF"/>
                </a:solidFill>
                <a:latin typeface="Arial"/>
                <a:cs typeface="Arial"/>
              </a:rPr>
              <a:t>Intention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47458" y="4359624"/>
            <a:ext cx="3698240" cy="473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755" marR="63500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H2a: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influencer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(CII)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advertising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  <a:p>
            <a:pPr marL="12700" marR="5080" algn="ctr">
              <a:lnSpc>
                <a:spcPct val="125600"/>
              </a:lnSpc>
              <a:spcBef>
                <a:spcPts val="5"/>
              </a:spcBef>
            </a:pP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H2b: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25" dirty="0">
                <a:solidFill>
                  <a:srgbClr val="072F64"/>
                </a:solidFill>
                <a:latin typeface="Arial"/>
                <a:cs typeface="Arial"/>
              </a:rPr>
              <a:t>both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types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(CII)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either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one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96737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763000" y="3472598"/>
            <a:ext cx="4201795" cy="5786120"/>
            <a:chOff x="9763000" y="3472598"/>
            <a:chExt cx="4201795" cy="5786120"/>
          </a:xfrm>
        </p:grpSpPr>
        <p:sp>
          <p:nvSpPr>
            <p:cNvPr id="25" name="object 25"/>
            <p:cNvSpPr/>
            <p:nvPr/>
          </p:nvSpPr>
          <p:spPr>
            <a:xfrm>
              <a:off x="9763000" y="3797707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4" h="5461000">
                  <a:moveTo>
                    <a:pt x="0" y="5460592"/>
                  </a:moveTo>
                  <a:lnTo>
                    <a:pt x="0" y="0"/>
                  </a:lnTo>
                  <a:lnTo>
                    <a:pt x="4201316" y="0"/>
                  </a:lnTo>
                  <a:lnTo>
                    <a:pt x="4201316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402124" y="3472598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5" y="373153"/>
                  </a:lnTo>
                  <a:lnTo>
                    <a:pt x="0" y="325111"/>
                  </a:lnTo>
                  <a:lnTo>
                    <a:pt x="3525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5999" y="3525"/>
                  </a:lnTo>
                  <a:lnTo>
                    <a:pt x="2691853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9" y="325111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3" y="636457"/>
                  </a:lnTo>
                  <a:lnTo>
                    <a:pt x="2645999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288221" y="3613294"/>
            <a:ext cx="1151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H3</a:t>
            </a:r>
            <a:r>
              <a:rPr sz="2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110" dirty="0">
                <a:solidFill>
                  <a:srgbClr val="FFFFFF"/>
                </a:solidFill>
                <a:latin typeface="Arial"/>
                <a:cs typeface="Arial"/>
              </a:rPr>
              <a:t>WOM</a:t>
            </a:r>
            <a:endParaRPr sz="20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24063" y="4359624"/>
            <a:ext cx="3679190" cy="473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" marR="11430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H3a: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influencer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WOM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072F64"/>
                </a:solidFill>
                <a:latin typeface="Arial"/>
                <a:cs typeface="Arial"/>
              </a:rPr>
              <a:t>(WOM)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072F64"/>
                </a:solidFill>
                <a:latin typeface="Arial"/>
                <a:cs typeface="Arial"/>
              </a:rPr>
              <a:t>advertising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  <a:p>
            <a:pPr marL="12700" marR="5080" algn="ctr">
              <a:lnSpc>
                <a:spcPct val="125600"/>
              </a:lnSpc>
              <a:spcBef>
                <a:spcPts val="5"/>
              </a:spcBef>
              <a:tabLst>
                <a:tab pos="2649220" algn="l"/>
              </a:tabLst>
            </a:pP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H3b: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Participants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1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25" dirty="0">
                <a:solidFill>
                  <a:srgbClr val="072F64"/>
                </a:solidFill>
                <a:latin typeface="Arial"/>
                <a:cs typeface="Arial"/>
              </a:rPr>
              <a:t>both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types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have</a:t>
            </a:r>
            <a:r>
              <a:rPr sz="2050" spc="-2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higher</a:t>
            </a:r>
            <a:r>
              <a:rPr sz="2050" spc="-2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072F64"/>
                </a:solidFill>
                <a:latin typeface="Arial"/>
                <a:cs typeface="Arial"/>
              </a:rPr>
              <a:t>levels</a:t>
            </a:r>
            <a:r>
              <a:rPr sz="2050" spc="-2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	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WOM </a:t>
            </a:r>
            <a:r>
              <a:rPr sz="2050" spc="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072F64"/>
                </a:solidFill>
                <a:latin typeface="Arial"/>
                <a:cs typeface="Arial"/>
              </a:rPr>
              <a:t>(WOM)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compared</a:t>
            </a:r>
            <a:r>
              <a:rPr sz="2050" spc="-4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participants</a:t>
            </a:r>
            <a:r>
              <a:rPr sz="2050" spc="-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072F64"/>
                </a:solidFill>
                <a:latin typeface="Arial"/>
                <a:cs typeface="Arial"/>
              </a:rPr>
              <a:t>exposed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to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either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one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3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content;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2282" y="9302028"/>
            <a:ext cx="2447924" cy="628649"/>
          </a:xfrm>
          <a:prstGeom prst="rect">
            <a:avLst/>
          </a:prstGeom>
        </p:spPr>
      </p:pic>
      <p:sp>
        <p:nvSpPr>
          <p:cNvPr id="32" name="object 2">
            <a:extLst>
              <a:ext uri="{FF2B5EF4-FFF2-40B4-BE49-F238E27FC236}">
                <a16:creationId xmlns:a16="http://schemas.microsoft.com/office/drawing/2014/main" id="{D5B6B8C2-56BC-4406-FC65-9700EF9162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6429" y="385875"/>
            <a:ext cx="11467814" cy="2000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865" dirty="0"/>
              <a:t>R</a:t>
            </a:r>
            <a:r>
              <a:rPr lang="ro-RO" spc="-2865" dirty="0"/>
              <a:t>  </a:t>
            </a:r>
            <a:r>
              <a:rPr spc="-2965" dirty="0"/>
              <a:t>E</a:t>
            </a:r>
            <a:r>
              <a:rPr lang="ro-RO" spc="-2965" dirty="0"/>
              <a:t>  </a:t>
            </a:r>
            <a:r>
              <a:rPr spc="-1789" dirty="0"/>
              <a:t>S</a:t>
            </a:r>
            <a:r>
              <a:rPr lang="ro-RO" spc="-2965" dirty="0"/>
              <a:t>E  </a:t>
            </a:r>
            <a:r>
              <a:rPr spc="-2800" dirty="0"/>
              <a:t>A</a:t>
            </a:r>
            <a:r>
              <a:rPr lang="ro-RO" spc="-2800" dirty="0"/>
              <a:t>  </a:t>
            </a:r>
            <a:r>
              <a:rPr spc="-2865" dirty="0"/>
              <a:t>R</a:t>
            </a:r>
            <a:r>
              <a:rPr lang="ro-RO" spc="-2865" dirty="0"/>
              <a:t>  </a:t>
            </a:r>
            <a:r>
              <a:rPr lang="ro-RO" spc="-3270" dirty="0"/>
              <a:t>C   </a:t>
            </a:r>
            <a:r>
              <a:rPr spc="-3550" dirty="0"/>
              <a:t>H</a:t>
            </a:r>
            <a:r>
              <a:rPr lang="ro-RO" spc="-3550" dirty="0"/>
              <a:t>               D       E      S      I       G      N</a:t>
            </a:r>
            <a:endParaRPr spc="-3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19698" y="2643639"/>
            <a:ext cx="1823227" cy="15230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42416" y="8454369"/>
            <a:ext cx="2081530" cy="1828800"/>
            <a:chOff x="10242416" y="8454369"/>
            <a:chExt cx="2081530" cy="1828800"/>
          </a:xfrm>
        </p:grpSpPr>
        <p:sp>
          <p:nvSpPr>
            <p:cNvPr id="4" name="object 4"/>
            <p:cNvSpPr/>
            <p:nvPr/>
          </p:nvSpPr>
          <p:spPr>
            <a:xfrm>
              <a:off x="10242410" y="8454376"/>
              <a:ext cx="2081530" cy="1828800"/>
            </a:xfrm>
            <a:custGeom>
              <a:avLst/>
              <a:gdLst/>
              <a:ahLst/>
              <a:cxnLst/>
              <a:rect l="l" t="t" r="r" b="b"/>
              <a:pathLst>
                <a:path w="2081529" h="1828800">
                  <a:moveTo>
                    <a:pt x="1936432" y="897991"/>
                  </a:moveTo>
                  <a:lnTo>
                    <a:pt x="1933587" y="893127"/>
                  </a:lnTo>
                  <a:lnTo>
                    <a:pt x="1931822" y="888771"/>
                  </a:lnTo>
                  <a:lnTo>
                    <a:pt x="1928977" y="885355"/>
                  </a:lnTo>
                  <a:lnTo>
                    <a:pt x="1900440" y="854989"/>
                  </a:lnTo>
                  <a:lnTo>
                    <a:pt x="1868347" y="828344"/>
                  </a:lnTo>
                  <a:lnTo>
                    <a:pt x="1854238" y="818311"/>
                  </a:lnTo>
                  <a:lnTo>
                    <a:pt x="1847227" y="813244"/>
                  </a:lnTo>
                  <a:lnTo>
                    <a:pt x="1810588" y="796036"/>
                  </a:lnTo>
                  <a:lnTo>
                    <a:pt x="1763026" y="790562"/>
                  </a:lnTo>
                  <a:lnTo>
                    <a:pt x="1739265" y="787666"/>
                  </a:lnTo>
                  <a:lnTo>
                    <a:pt x="1668132" y="778700"/>
                  </a:lnTo>
                  <a:lnTo>
                    <a:pt x="1620634" y="774877"/>
                  </a:lnTo>
                  <a:lnTo>
                    <a:pt x="1573060" y="772845"/>
                  </a:lnTo>
                  <a:lnTo>
                    <a:pt x="1525422" y="772464"/>
                  </a:lnTo>
                  <a:lnTo>
                    <a:pt x="1477695" y="773582"/>
                  </a:lnTo>
                  <a:lnTo>
                    <a:pt x="1454264" y="774344"/>
                  </a:lnTo>
                  <a:lnTo>
                    <a:pt x="1430832" y="774928"/>
                  </a:lnTo>
                  <a:lnTo>
                    <a:pt x="1407414" y="775500"/>
                  </a:lnTo>
                  <a:lnTo>
                    <a:pt x="1384007" y="776147"/>
                  </a:lnTo>
                  <a:lnTo>
                    <a:pt x="1372273" y="776503"/>
                  </a:lnTo>
                  <a:lnTo>
                    <a:pt x="1365859" y="779653"/>
                  </a:lnTo>
                  <a:lnTo>
                    <a:pt x="1367485" y="783259"/>
                  </a:lnTo>
                  <a:lnTo>
                    <a:pt x="1370863" y="790816"/>
                  </a:lnTo>
                  <a:lnTo>
                    <a:pt x="1378140" y="787527"/>
                  </a:lnTo>
                  <a:lnTo>
                    <a:pt x="1383741" y="787717"/>
                  </a:lnTo>
                  <a:lnTo>
                    <a:pt x="1430604" y="789000"/>
                  </a:lnTo>
                  <a:lnTo>
                    <a:pt x="1477467" y="790181"/>
                  </a:lnTo>
                  <a:lnTo>
                    <a:pt x="1524317" y="791425"/>
                  </a:lnTo>
                  <a:lnTo>
                    <a:pt x="1571155" y="792886"/>
                  </a:lnTo>
                  <a:lnTo>
                    <a:pt x="1641271" y="797725"/>
                  </a:lnTo>
                  <a:lnTo>
                    <a:pt x="1711083" y="806208"/>
                  </a:lnTo>
                  <a:lnTo>
                    <a:pt x="1759458" y="813282"/>
                  </a:lnTo>
                  <a:lnTo>
                    <a:pt x="1783638" y="816864"/>
                  </a:lnTo>
                  <a:lnTo>
                    <a:pt x="1826387" y="825411"/>
                  </a:lnTo>
                  <a:lnTo>
                    <a:pt x="1857413" y="848055"/>
                  </a:lnTo>
                  <a:lnTo>
                    <a:pt x="1886369" y="873633"/>
                  </a:lnTo>
                  <a:lnTo>
                    <a:pt x="1904009" y="892683"/>
                  </a:lnTo>
                  <a:lnTo>
                    <a:pt x="1906498" y="895883"/>
                  </a:lnTo>
                  <a:lnTo>
                    <a:pt x="1870849" y="925347"/>
                  </a:lnTo>
                  <a:lnTo>
                    <a:pt x="1834362" y="943533"/>
                  </a:lnTo>
                  <a:lnTo>
                    <a:pt x="1825002" y="944600"/>
                  </a:lnTo>
                  <a:lnTo>
                    <a:pt x="1824316" y="944740"/>
                  </a:lnTo>
                  <a:lnTo>
                    <a:pt x="1785518" y="947102"/>
                  </a:lnTo>
                  <a:lnTo>
                    <a:pt x="1747380" y="949439"/>
                  </a:lnTo>
                  <a:lnTo>
                    <a:pt x="1709254" y="951649"/>
                  </a:lnTo>
                  <a:lnTo>
                    <a:pt x="1671116" y="953554"/>
                  </a:lnTo>
                  <a:lnTo>
                    <a:pt x="1656372" y="953820"/>
                  </a:lnTo>
                  <a:lnTo>
                    <a:pt x="1641614" y="953439"/>
                  </a:lnTo>
                  <a:lnTo>
                    <a:pt x="1612061" y="952030"/>
                  </a:lnTo>
                  <a:lnTo>
                    <a:pt x="1582000" y="951014"/>
                  </a:lnTo>
                  <a:lnTo>
                    <a:pt x="1551978" y="950887"/>
                  </a:lnTo>
                  <a:lnTo>
                    <a:pt x="1521980" y="952131"/>
                  </a:lnTo>
                  <a:lnTo>
                    <a:pt x="1492059" y="955268"/>
                  </a:lnTo>
                  <a:lnTo>
                    <a:pt x="1486179" y="956119"/>
                  </a:lnTo>
                  <a:lnTo>
                    <a:pt x="1479905" y="955903"/>
                  </a:lnTo>
                  <a:lnTo>
                    <a:pt x="1546860" y="969213"/>
                  </a:lnTo>
                  <a:lnTo>
                    <a:pt x="1587550" y="971626"/>
                  </a:lnTo>
                  <a:lnTo>
                    <a:pt x="1628254" y="973899"/>
                  </a:lnTo>
                  <a:lnTo>
                    <a:pt x="1668957" y="975918"/>
                  </a:lnTo>
                  <a:lnTo>
                    <a:pt x="1707680" y="976655"/>
                  </a:lnTo>
                  <a:lnTo>
                    <a:pt x="1746377" y="975741"/>
                  </a:lnTo>
                  <a:lnTo>
                    <a:pt x="1785061" y="973823"/>
                  </a:lnTo>
                  <a:lnTo>
                    <a:pt x="1823732" y="971511"/>
                  </a:lnTo>
                  <a:lnTo>
                    <a:pt x="1863686" y="957656"/>
                  </a:lnTo>
                  <a:lnTo>
                    <a:pt x="1901469" y="930097"/>
                  </a:lnTo>
                  <a:lnTo>
                    <a:pt x="1918906" y="914234"/>
                  </a:lnTo>
                  <a:lnTo>
                    <a:pt x="1936432" y="897991"/>
                  </a:lnTo>
                  <a:close/>
                </a:path>
                <a:path w="2081529" h="1828800">
                  <a:moveTo>
                    <a:pt x="2081199" y="901700"/>
                  </a:moveTo>
                  <a:lnTo>
                    <a:pt x="2080463" y="901700"/>
                  </a:lnTo>
                  <a:lnTo>
                    <a:pt x="2076399" y="889000"/>
                  </a:lnTo>
                  <a:lnTo>
                    <a:pt x="2059457" y="863600"/>
                  </a:lnTo>
                  <a:lnTo>
                    <a:pt x="2053869" y="854621"/>
                  </a:lnTo>
                  <a:lnTo>
                    <a:pt x="2053869" y="901700"/>
                  </a:lnTo>
                  <a:lnTo>
                    <a:pt x="2050300" y="914400"/>
                  </a:lnTo>
                  <a:lnTo>
                    <a:pt x="1981733" y="952500"/>
                  </a:lnTo>
                  <a:lnTo>
                    <a:pt x="1967103" y="965200"/>
                  </a:lnTo>
                  <a:lnTo>
                    <a:pt x="1952548" y="965200"/>
                  </a:lnTo>
                  <a:lnTo>
                    <a:pt x="1946986" y="977900"/>
                  </a:lnTo>
                  <a:lnTo>
                    <a:pt x="1936013" y="977900"/>
                  </a:lnTo>
                  <a:lnTo>
                    <a:pt x="1925637" y="990600"/>
                  </a:lnTo>
                  <a:lnTo>
                    <a:pt x="1920494" y="990600"/>
                  </a:lnTo>
                  <a:lnTo>
                    <a:pt x="1900529" y="1003300"/>
                  </a:lnTo>
                  <a:lnTo>
                    <a:pt x="1891715" y="1003300"/>
                  </a:lnTo>
                  <a:lnTo>
                    <a:pt x="1882775" y="1016000"/>
                  </a:lnTo>
                  <a:lnTo>
                    <a:pt x="1867712" y="1016000"/>
                  </a:lnTo>
                  <a:lnTo>
                    <a:pt x="1860169" y="1028700"/>
                  </a:lnTo>
                  <a:lnTo>
                    <a:pt x="1713572" y="1028700"/>
                  </a:lnTo>
                  <a:lnTo>
                    <a:pt x="1681873" y="1016000"/>
                  </a:lnTo>
                  <a:lnTo>
                    <a:pt x="1591106" y="1016000"/>
                  </a:lnTo>
                  <a:lnTo>
                    <a:pt x="1555229" y="1028700"/>
                  </a:lnTo>
                  <a:lnTo>
                    <a:pt x="1294676" y="1028700"/>
                  </a:lnTo>
                  <a:lnTo>
                    <a:pt x="1228496" y="1041400"/>
                  </a:lnTo>
                  <a:lnTo>
                    <a:pt x="1134910" y="1041400"/>
                  </a:lnTo>
                  <a:lnTo>
                    <a:pt x="1134541" y="1028700"/>
                  </a:lnTo>
                  <a:lnTo>
                    <a:pt x="1134325" y="1028700"/>
                  </a:lnTo>
                  <a:lnTo>
                    <a:pt x="1133729" y="1016000"/>
                  </a:lnTo>
                  <a:lnTo>
                    <a:pt x="1133233" y="1016000"/>
                  </a:lnTo>
                  <a:lnTo>
                    <a:pt x="1132992" y="990600"/>
                  </a:lnTo>
                  <a:lnTo>
                    <a:pt x="1132776" y="952500"/>
                  </a:lnTo>
                  <a:lnTo>
                    <a:pt x="1132713" y="914400"/>
                  </a:lnTo>
                  <a:lnTo>
                    <a:pt x="1132586" y="876300"/>
                  </a:lnTo>
                  <a:lnTo>
                    <a:pt x="1132420" y="850900"/>
                  </a:lnTo>
                  <a:lnTo>
                    <a:pt x="1131836" y="825500"/>
                  </a:lnTo>
                  <a:lnTo>
                    <a:pt x="1130757" y="787400"/>
                  </a:lnTo>
                  <a:lnTo>
                    <a:pt x="1130642" y="774700"/>
                  </a:lnTo>
                  <a:lnTo>
                    <a:pt x="1131062" y="762000"/>
                  </a:lnTo>
                  <a:lnTo>
                    <a:pt x="1131836" y="749300"/>
                  </a:lnTo>
                  <a:lnTo>
                    <a:pt x="1133322" y="736600"/>
                  </a:lnTo>
                  <a:lnTo>
                    <a:pt x="1133919" y="723900"/>
                  </a:lnTo>
                  <a:lnTo>
                    <a:pt x="1134503" y="723900"/>
                  </a:lnTo>
                  <a:lnTo>
                    <a:pt x="1134910" y="711200"/>
                  </a:lnTo>
                  <a:lnTo>
                    <a:pt x="1169797" y="711200"/>
                  </a:lnTo>
                  <a:lnTo>
                    <a:pt x="1182878" y="698500"/>
                  </a:lnTo>
                  <a:lnTo>
                    <a:pt x="1349463" y="698500"/>
                  </a:lnTo>
                  <a:lnTo>
                    <a:pt x="1353121" y="711200"/>
                  </a:lnTo>
                  <a:lnTo>
                    <a:pt x="1749234" y="711200"/>
                  </a:lnTo>
                  <a:lnTo>
                    <a:pt x="1771357" y="723900"/>
                  </a:lnTo>
                  <a:lnTo>
                    <a:pt x="1897849" y="723900"/>
                  </a:lnTo>
                  <a:lnTo>
                    <a:pt x="1904568" y="736600"/>
                  </a:lnTo>
                  <a:lnTo>
                    <a:pt x="1916607" y="736600"/>
                  </a:lnTo>
                  <a:lnTo>
                    <a:pt x="1960206" y="787400"/>
                  </a:lnTo>
                  <a:lnTo>
                    <a:pt x="2033600" y="876300"/>
                  </a:lnTo>
                  <a:lnTo>
                    <a:pt x="2043569" y="889000"/>
                  </a:lnTo>
                  <a:lnTo>
                    <a:pt x="2046376" y="889000"/>
                  </a:lnTo>
                  <a:lnTo>
                    <a:pt x="2052878" y="901700"/>
                  </a:lnTo>
                  <a:lnTo>
                    <a:pt x="2053869" y="901700"/>
                  </a:lnTo>
                  <a:lnTo>
                    <a:pt x="2053869" y="854621"/>
                  </a:lnTo>
                  <a:lnTo>
                    <a:pt x="2051558" y="850900"/>
                  </a:lnTo>
                  <a:lnTo>
                    <a:pt x="2043442" y="838200"/>
                  </a:lnTo>
                  <a:lnTo>
                    <a:pt x="2035086" y="825500"/>
                  </a:lnTo>
                  <a:lnTo>
                    <a:pt x="2020189" y="812800"/>
                  </a:lnTo>
                  <a:lnTo>
                    <a:pt x="2005914" y="787400"/>
                  </a:lnTo>
                  <a:lnTo>
                    <a:pt x="1990852" y="774700"/>
                  </a:lnTo>
                  <a:lnTo>
                    <a:pt x="1974723" y="762000"/>
                  </a:lnTo>
                  <a:lnTo>
                    <a:pt x="1967979" y="749300"/>
                  </a:lnTo>
                  <a:lnTo>
                    <a:pt x="1961375" y="749300"/>
                  </a:lnTo>
                  <a:lnTo>
                    <a:pt x="1954885" y="736600"/>
                  </a:lnTo>
                  <a:lnTo>
                    <a:pt x="1940217" y="723900"/>
                  </a:lnTo>
                  <a:lnTo>
                    <a:pt x="1936026" y="723900"/>
                  </a:lnTo>
                  <a:lnTo>
                    <a:pt x="1930361" y="711200"/>
                  </a:lnTo>
                  <a:lnTo>
                    <a:pt x="1909927" y="711200"/>
                  </a:lnTo>
                  <a:lnTo>
                    <a:pt x="1885683" y="698500"/>
                  </a:lnTo>
                  <a:lnTo>
                    <a:pt x="1862569" y="698500"/>
                  </a:lnTo>
                  <a:lnTo>
                    <a:pt x="1840420" y="685800"/>
                  </a:lnTo>
                  <a:lnTo>
                    <a:pt x="1705406" y="685800"/>
                  </a:lnTo>
                  <a:lnTo>
                    <a:pt x="1643430" y="673100"/>
                  </a:lnTo>
                  <a:lnTo>
                    <a:pt x="1188567" y="673100"/>
                  </a:lnTo>
                  <a:lnTo>
                    <a:pt x="1179626" y="685800"/>
                  </a:lnTo>
                  <a:lnTo>
                    <a:pt x="1135900" y="685800"/>
                  </a:lnTo>
                  <a:lnTo>
                    <a:pt x="1134770" y="673100"/>
                  </a:lnTo>
                  <a:lnTo>
                    <a:pt x="1134135" y="673100"/>
                  </a:lnTo>
                  <a:lnTo>
                    <a:pt x="1133322" y="660400"/>
                  </a:lnTo>
                  <a:lnTo>
                    <a:pt x="1132916" y="647700"/>
                  </a:lnTo>
                  <a:lnTo>
                    <a:pt x="1132154" y="635000"/>
                  </a:lnTo>
                  <a:lnTo>
                    <a:pt x="1131443" y="609600"/>
                  </a:lnTo>
                  <a:lnTo>
                    <a:pt x="1130896" y="596900"/>
                  </a:lnTo>
                  <a:lnTo>
                    <a:pt x="1130579" y="584200"/>
                  </a:lnTo>
                  <a:lnTo>
                    <a:pt x="1130363" y="558800"/>
                  </a:lnTo>
                  <a:lnTo>
                    <a:pt x="1130261" y="533400"/>
                  </a:lnTo>
                  <a:lnTo>
                    <a:pt x="1130134" y="431800"/>
                  </a:lnTo>
                  <a:lnTo>
                    <a:pt x="1130033" y="406400"/>
                  </a:lnTo>
                  <a:lnTo>
                    <a:pt x="1129830" y="406400"/>
                  </a:lnTo>
                  <a:lnTo>
                    <a:pt x="1129360" y="393700"/>
                  </a:lnTo>
                  <a:lnTo>
                    <a:pt x="1128610" y="381000"/>
                  </a:lnTo>
                  <a:lnTo>
                    <a:pt x="1127594" y="368300"/>
                  </a:lnTo>
                  <a:lnTo>
                    <a:pt x="1126286" y="342900"/>
                  </a:lnTo>
                  <a:lnTo>
                    <a:pt x="1126363" y="317500"/>
                  </a:lnTo>
                  <a:lnTo>
                    <a:pt x="1127379" y="292100"/>
                  </a:lnTo>
                  <a:lnTo>
                    <a:pt x="1128953" y="279400"/>
                  </a:lnTo>
                  <a:lnTo>
                    <a:pt x="1130592" y="241300"/>
                  </a:lnTo>
                  <a:lnTo>
                    <a:pt x="1130947" y="215900"/>
                  </a:lnTo>
                  <a:lnTo>
                    <a:pt x="1130388" y="190500"/>
                  </a:lnTo>
                  <a:lnTo>
                    <a:pt x="1129309" y="165100"/>
                  </a:lnTo>
                  <a:lnTo>
                    <a:pt x="1127633" y="139700"/>
                  </a:lnTo>
                  <a:lnTo>
                    <a:pt x="1125347" y="88900"/>
                  </a:lnTo>
                  <a:lnTo>
                    <a:pt x="1124534" y="76200"/>
                  </a:lnTo>
                  <a:lnTo>
                    <a:pt x="1123797" y="63500"/>
                  </a:lnTo>
                  <a:lnTo>
                    <a:pt x="1122908" y="50800"/>
                  </a:lnTo>
                  <a:lnTo>
                    <a:pt x="1120914" y="50800"/>
                  </a:lnTo>
                  <a:lnTo>
                    <a:pt x="1117714" y="38100"/>
                  </a:lnTo>
                  <a:lnTo>
                    <a:pt x="1113193" y="25400"/>
                  </a:lnTo>
                  <a:lnTo>
                    <a:pt x="1107782" y="25400"/>
                  </a:lnTo>
                  <a:lnTo>
                    <a:pt x="1101051" y="12700"/>
                  </a:lnTo>
                  <a:lnTo>
                    <a:pt x="1093025" y="0"/>
                  </a:lnTo>
                  <a:lnTo>
                    <a:pt x="985075" y="0"/>
                  </a:lnTo>
                  <a:lnTo>
                    <a:pt x="978509" y="12700"/>
                  </a:lnTo>
                  <a:lnTo>
                    <a:pt x="972426" y="12700"/>
                  </a:lnTo>
                  <a:lnTo>
                    <a:pt x="966724" y="25400"/>
                  </a:lnTo>
                  <a:lnTo>
                    <a:pt x="960526" y="38100"/>
                  </a:lnTo>
                  <a:lnTo>
                    <a:pt x="956652" y="50800"/>
                  </a:lnTo>
                  <a:lnTo>
                    <a:pt x="954481" y="63500"/>
                  </a:lnTo>
                  <a:lnTo>
                    <a:pt x="953452" y="76200"/>
                  </a:lnTo>
                  <a:lnTo>
                    <a:pt x="951826" y="101600"/>
                  </a:lnTo>
                  <a:lnTo>
                    <a:pt x="949413" y="127000"/>
                  </a:lnTo>
                  <a:lnTo>
                    <a:pt x="947889" y="152400"/>
                  </a:lnTo>
                  <a:lnTo>
                    <a:pt x="947381" y="165100"/>
                  </a:lnTo>
                  <a:lnTo>
                    <a:pt x="946683" y="165100"/>
                  </a:lnTo>
                  <a:lnTo>
                    <a:pt x="945718" y="176326"/>
                  </a:lnTo>
                  <a:lnTo>
                    <a:pt x="945718" y="317500"/>
                  </a:lnTo>
                  <a:lnTo>
                    <a:pt x="945210" y="342900"/>
                  </a:lnTo>
                  <a:lnTo>
                    <a:pt x="943610" y="368300"/>
                  </a:lnTo>
                  <a:lnTo>
                    <a:pt x="942238" y="381000"/>
                  </a:lnTo>
                  <a:lnTo>
                    <a:pt x="941209" y="406400"/>
                  </a:lnTo>
                  <a:lnTo>
                    <a:pt x="939342" y="444500"/>
                  </a:lnTo>
                  <a:lnTo>
                    <a:pt x="937450" y="508000"/>
                  </a:lnTo>
                  <a:lnTo>
                    <a:pt x="937133" y="508000"/>
                  </a:lnTo>
                  <a:lnTo>
                    <a:pt x="936739" y="520700"/>
                  </a:lnTo>
                  <a:lnTo>
                    <a:pt x="937018" y="533400"/>
                  </a:lnTo>
                  <a:lnTo>
                    <a:pt x="937285" y="533400"/>
                  </a:lnTo>
                  <a:lnTo>
                    <a:pt x="931684" y="546100"/>
                  </a:lnTo>
                  <a:lnTo>
                    <a:pt x="930821" y="546100"/>
                  </a:lnTo>
                  <a:lnTo>
                    <a:pt x="827341" y="533400"/>
                  </a:lnTo>
                  <a:lnTo>
                    <a:pt x="692340" y="533400"/>
                  </a:lnTo>
                  <a:lnTo>
                    <a:pt x="673874" y="520700"/>
                  </a:lnTo>
                  <a:lnTo>
                    <a:pt x="459346" y="520700"/>
                  </a:lnTo>
                  <a:lnTo>
                    <a:pt x="412140" y="508000"/>
                  </a:lnTo>
                  <a:lnTo>
                    <a:pt x="201866" y="508000"/>
                  </a:lnTo>
                  <a:lnTo>
                    <a:pt x="192544" y="495300"/>
                  </a:lnTo>
                  <a:lnTo>
                    <a:pt x="182740" y="495300"/>
                  </a:lnTo>
                  <a:lnTo>
                    <a:pt x="172402" y="482600"/>
                  </a:lnTo>
                  <a:lnTo>
                    <a:pt x="157848" y="469900"/>
                  </a:lnTo>
                  <a:lnTo>
                    <a:pt x="150837" y="469900"/>
                  </a:lnTo>
                  <a:lnTo>
                    <a:pt x="140411" y="457200"/>
                  </a:lnTo>
                  <a:lnTo>
                    <a:pt x="118935" y="444500"/>
                  </a:lnTo>
                  <a:lnTo>
                    <a:pt x="86664" y="431800"/>
                  </a:lnTo>
                  <a:lnTo>
                    <a:pt x="44081" y="406400"/>
                  </a:lnTo>
                  <a:lnTo>
                    <a:pt x="35217" y="393700"/>
                  </a:lnTo>
                  <a:lnTo>
                    <a:pt x="24650" y="393700"/>
                  </a:lnTo>
                  <a:lnTo>
                    <a:pt x="28930" y="381000"/>
                  </a:lnTo>
                  <a:lnTo>
                    <a:pt x="41579" y="368300"/>
                  </a:lnTo>
                  <a:lnTo>
                    <a:pt x="73939" y="330200"/>
                  </a:lnTo>
                  <a:lnTo>
                    <a:pt x="84607" y="317500"/>
                  </a:lnTo>
                  <a:lnTo>
                    <a:pt x="125272" y="279400"/>
                  </a:lnTo>
                  <a:lnTo>
                    <a:pt x="166154" y="228600"/>
                  </a:lnTo>
                  <a:lnTo>
                    <a:pt x="173812" y="228600"/>
                  </a:lnTo>
                  <a:lnTo>
                    <a:pt x="182206" y="215900"/>
                  </a:lnTo>
                  <a:lnTo>
                    <a:pt x="291350" y="215900"/>
                  </a:lnTo>
                  <a:lnTo>
                    <a:pt x="316522" y="203200"/>
                  </a:lnTo>
                  <a:lnTo>
                    <a:pt x="916711" y="203200"/>
                  </a:lnTo>
                  <a:lnTo>
                    <a:pt x="927963" y="215900"/>
                  </a:lnTo>
                  <a:lnTo>
                    <a:pt x="942289" y="215900"/>
                  </a:lnTo>
                  <a:lnTo>
                    <a:pt x="943203" y="228600"/>
                  </a:lnTo>
                  <a:lnTo>
                    <a:pt x="943686" y="228600"/>
                  </a:lnTo>
                  <a:lnTo>
                    <a:pt x="944016" y="241300"/>
                  </a:lnTo>
                  <a:lnTo>
                    <a:pt x="944600" y="266700"/>
                  </a:lnTo>
                  <a:lnTo>
                    <a:pt x="945515" y="304800"/>
                  </a:lnTo>
                  <a:lnTo>
                    <a:pt x="945718" y="317500"/>
                  </a:lnTo>
                  <a:lnTo>
                    <a:pt x="945718" y="176326"/>
                  </a:lnTo>
                  <a:lnTo>
                    <a:pt x="945591" y="177800"/>
                  </a:lnTo>
                  <a:lnTo>
                    <a:pt x="943914" y="190500"/>
                  </a:lnTo>
                  <a:lnTo>
                    <a:pt x="927709" y="190500"/>
                  </a:lnTo>
                  <a:lnTo>
                    <a:pt x="910640" y="177800"/>
                  </a:lnTo>
                  <a:lnTo>
                    <a:pt x="679500" y="177800"/>
                  </a:lnTo>
                  <a:lnTo>
                    <a:pt x="625068" y="165100"/>
                  </a:lnTo>
                  <a:lnTo>
                    <a:pt x="462711" y="165100"/>
                  </a:lnTo>
                  <a:lnTo>
                    <a:pt x="362394" y="177800"/>
                  </a:lnTo>
                  <a:lnTo>
                    <a:pt x="232105" y="177800"/>
                  </a:lnTo>
                  <a:lnTo>
                    <a:pt x="201587" y="190500"/>
                  </a:lnTo>
                  <a:lnTo>
                    <a:pt x="162001" y="190500"/>
                  </a:lnTo>
                  <a:lnTo>
                    <a:pt x="154406" y="203200"/>
                  </a:lnTo>
                  <a:lnTo>
                    <a:pt x="147002" y="203200"/>
                  </a:lnTo>
                  <a:lnTo>
                    <a:pt x="146240" y="215900"/>
                  </a:lnTo>
                  <a:lnTo>
                    <a:pt x="144703" y="215900"/>
                  </a:lnTo>
                  <a:lnTo>
                    <a:pt x="106451" y="254000"/>
                  </a:lnTo>
                  <a:lnTo>
                    <a:pt x="70332" y="292100"/>
                  </a:lnTo>
                  <a:lnTo>
                    <a:pt x="36474" y="330200"/>
                  </a:lnTo>
                  <a:lnTo>
                    <a:pt x="5003" y="368300"/>
                  </a:lnTo>
                  <a:lnTo>
                    <a:pt x="1130" y="381000"/>
                  </a:lnTo>
                  <a:lnTo>
                    <a:pt x="0" y="381000"/>
                  </a:lnTo>
                  <a:lnTo>
                    <a:pt x="1625" y="393700"/>
                  </a:lnTo>
                  <a:lnTo>
                    <a:pt x="5994" y="393700"/>
                  </a:lnTo>
                  <a:lnTo>
                    <a:pt x="24396" y="406400"/>
                  </a:lnTo>
                  <a:lnTo>
                    <a:pt x="43307" y="419100"/>
                  </a:lnTo>
                  <a:lnTo>
                    <a:pt x="62585" y="444500"/>
                  </a:lnTo>
                  <a:lnTo>
                    <a:pt x="82080" y="457200"/>
                  </a:lnTo>
                  <a:lnTo>
                    <a:pt x="93078" y="457200"/>
                  </a:lnTo>
                  <a:lnTo>
                    <a:pt x="98729" y="469900"/>
                  </a:lnTo>
                  <a:lnTo>
                    <a:pt x="113588" y="469900"/>
                  </a:lnTo>
                  <a:lnTo>
                    <a:pt x="118110" y="482600"/>
                  </a:lnTo>
                  <a:lnTo>
                    <a:pt x="133223" y="482600"/>
                  </a:lnTo>
                  <a:lnTo>
                    <a:pt x="140728" y="495300"/>
                  </a:lnTo>
                  <a:lnTo>
                    <a:pt x="154190" y="495300"/>
                  </a:lnTo>
                  <a:lnTo>
                    <a:pt x="157251" y="508000"/>
                  </a:lnTo>
                  <a:lnTo>
                    <a:pt x="160324" y="508000"/>
                  </a:lnTo>
                  <a:lnTo>
                    <a:pt x="178206" y="520700"/>
                  </a:lnTo>
                  <a:lnTo>
                    <a:pt x="192417" y="520700"/>
                  </a:lnTo>
                  <a:lnTo>
                    <a:pt x="201383" y="533400"/>
                  </a:lnTo>
                  <a:lnTo>
                    <a:pt x="362204" y="533400"/>
                  </a:lnTo>
                  <a:lnTo>
                    <a:pt x="377723" y="546100"/>
                  </a:lnTo>
                  <a:lnTo>
                    <a:pt x="577024" y="546100"/>
                  </a:lnTo>
                  <a:lnTo>
                    <a:pt x="598665" y="558800"/>
                  </a:lnTo>
                  <a:lnTo>
                    <a:pt x="777760" y="558800"/>
                  </a:lnTo>
                  <a:lnTo>
                    <a:pt x="802690" y="571500"/>
                  </a:lnTo>
                  <a:lnTo>
                    <a:pt x="925766" y="571500"/>
                  </a:lnTo>
                  <a:lnTo>
                    <a:pt x="934847" y="584200"/>
                  </a:lnTo>
                  <a:lnTo>
                    <a:pt x="935113" y="584200"/>
                  </a:lnTo>
                  <a:lnTo>
                    <a:pt x="936256" y="596900"/>
                  </a:lnTo>
                  <a:lnTo>
                    <a:pt x="936510" y="596900"/>
                  </a:lnTo>
                  <a:lnTo>
                    <a:pt x="936155" y="609600"/>
                  </a:lnTo>
                  <a:lnTo>
                    <a:pt x="934986" y="622300"/>
                  </a:lnTo>
                  <a:lnTo>
                    <a:pt x="934554" y="635000"/>
                  </a:lnTo>
                  <a:lnTo>
                    <a:pt x="934085" y="635000"/>
                  </a:lnTo>
                  <a:lnTo>
                    <a:pt x="931418" y="673100"/>
                  </a:lnTo>
                  <a:lnTo>
                    <a:pt x="929944" y="711200"/>
                  </a:lnTo>
                  <a:lnTo>
                    <a:pt x="930084" y="723900"/>
                  </a:lnTo>
                  <a:lnTo>
                    <a:pt x="930414" y="736600"/>
                  </a:lnTo>
                  <a:lnTo>
                    <a:pt x="930605" y="736600"/>
                  </a:lnTo>
                  <a:lnTo>
                    <a:pt x="930694" y="749300"/>
                  </a:lnTo>
                  <a:lnTo>
                    <a:pt x="930821" y="762000"/>
                  </a:lnTo>
                  <a:lnTo>
                    <a:pt x="931100" y="774700"/>
                  </a:lnTo>
                  <a:lnTo>
                    <a:pt x="931049" y="812800"/>
                  </a:lnTo>
                  <a:lnTo>
                    <a:pt x="930706" y="825500"/>
                  </a:lnTo>
                  <a:lnTo>
                    <a:pt x="930275" y="838200"/>
                  </a:lnTo>
                  <a:lnTo>
                    <a:pt x="929335" y="863600"/>
                  </a:lnTo>
                  <a:lnTo>
                    <a:pt x="928700" y="876300"/>
                  </a:lnTo>
                  <a:lnTo>
                    <a:pt x="928103" y="889000"/>
                  </a:lnTo>
                  <a:lnTo>
                    <a:pt x="927633" y="901700"/>
                  </a:lnTo>
                  <a:lnTo>
                    <a:pt x="927354" y="914400"/>
                  </a:lnTo>
                  <a:lnTo>
                    <a:pt x="926426" y="965200"/>
                  </a:lnTo>
                  <a:lnTo>
                    <a:pt x="924560" y="1003300"/>
                  </a:lnTo>
                  <a:lnTo>
                    <a:pt x="921740" y="1054100"/>
                  </a:lnTo>
                  <a:lnTo>
                    <a:pt x="916000" y="1130300"/>
                  </a:lnTo>
                  <a:lnTo>
                    <a:pt x="914781" y="1155700"/>
                  </a:lnTo>
                  <a:lnTo>
                    <a:pt x="914273" y="1193800"/>
                  </a:lnTo>
                  <a:lnTo>
                    <a:pt x="914438" y="1219200"/>
                  </a:lnTo>
                  <a:lnTo>
                    <a:pt x="914577" y="1257300"/>
                  </a:lnTo>
                  <a:lnTo>
                    <a:pt x="913917" y="1295400"/>
                  </a:lnTo>
                  <a:lnTo>
                    <a:pt x="912444" y="1333500"/>
                  </a:lnTo>
                  <a:lnTo>
                    <a:pt x="907097" y="1422400"/>
                  </a:lnTo>
                  <a:lnTo>
                    <a:pt x="905179" y="1460500"/>
                  </a:lnTo>
                  <a:lnTo>
                    <a:pt x="904341" y="1511300"/>
                  </a:lnTo>
                  <a:lnTo>
                    <a:pt x="904544" y="1549400"/>
                  </a:lnTo>
                  <a:lnTo>
                    <a:pt x="904989" y="1587500"/>
                  </a:lnTo>
                  <a:lnTo>
                    <a:pt x="904735" y="1625600"/>
                  </a:lnTo>
                  <a:lnTo>
                    <a:pt x="903351" y="1663700"/>
                  </a:lnTo>
                  <a:lnTo>
                    <a:pt x="900391" y="1701800"/>
                  </a:lnTo>
                  <a:lnTo>
                    <a:pt x="897877" y="1739900"/>
                  </a:lnTo>
                  <a:lnTo>
                    <a:pt x="896340" y="1778000"/>
                  </a:lnTo>
                  <a:lnTo>
                    <a:pt x="895451" y="1816100"/>
                  </a:lnTo>
                  <a:lnTo>
                    <a:pt x="895184" y="1828800"/>
                  </a:lnTo>
                  <a:lnTo>
                    <a:pt x="938580" y="1828800"/>
                  </a:lnTo>
                  <a:lnTo>
                    <a:pt x="941895" y="1790700"/>
                  </a:lnTo>
                  <a:lnTo>
                    <a:pt x="944791" y="1739900"/>
                  </a:lnTo>
                  <a:lnTo>
                    <a:pt x="946543" y="1701800"/>
                  </a:lnTo>
                  <a:lnTo>
                    <a:pt x="947216" y="1663700"/>
                  </a:lnTo>
                  <a:lnTo>
                    <a:pt x="947445" y="1663700"/>
                  </a:lnTo>
                  <a:lnTo>
                    <a:pt x="948029" y="1651000"/>
                  </a:lnTo>
                  <a:lnTo>
                    <a:pt x="949985" y="1612900"/>
                  </a:lnTo>
                  <a:lnTo>
                    <a:pt x="950899" y="1587500"/>
                  </a:lnTo>
                  <a:lnTo>
                    <a:pt x="950760" y="1549400"/>
                  </a:lnTo>
                  <a:lnTo>
                    <a:pt x="949566" y="1524000"/>
                  </a:lnTo>
                  <a:lnTo>
                    <a:pt x="947978" y="1473200"/>
                  </a:lnTo>
                  <a:lnTo>
                    <a:pt x="948207" y="1409700"/>
                  </a:lnTo>
                  <a:lnTo>
                    <a:pt x="949731" y="1358900"/>
                  </a:lnTo>
                  <a:lnTo>
                    <a:pt x="954760" y="1244600"/>
                  </a:lnTo>
                  <a:lnTo>
                    <a:pt x="956703" y="1181100"/>
                  </a:lnTo>
                  <a:lnTo>
                    <a:pt x="957859" y="1130300"/>
                  </a:lnTo>
                  <a:lnTo>
                    <a:pt x="958176" y="1092200"/>
                  </a:lnTo>
                  <a:lnTo>
                    <a:pt x="958303" y="1003300"/>
                  </a:lnTo>
                  <a:lnTo>
                    <a:pt x="958418" y="965200"/>
                  </a:lnTo>
                  <a:lnTo>
                    <a:pt x="958748" y="927100"/>
                  </a:lnTo>
                  <a:lnTo>
                    <a:pt x="959980" y="863600"/>
                  </a:lnTo>
                  <a:lnTo>
                    <a:pt x="962431" y="812800"/>
                  </a:lnTo>
                  <a:lnTo>
                    <a:pt x="964806" y="762000"/>
                  </a:lnTo>
                  <a:lnTo>
                    <a:pt x="966241" y="711200"/>
                  </a:lnTo>
                  <a:lnTo>
                    <a:pt x="966965" y="660400"/>
                  </a:lnTo>
                  <a:lnTo>
                    <a:pt x="967181" y="609600"/>
                  </a:lnTo>
                  <a:lnTo>
                    <a:pt x="967257" y="546100"/>
                  </a:lnTo>
                  <a:lnTo>
                    <a:pt x="967701" y="508000"/>
                  </a:lnTo>
                  <a:lnTo>
                    <a:pt x="969022" y="457200"/>
                  </a:lnTo>
                  <a:lnTo>
                    <a:pt x="971207" y="406400"/>
                  </a:lnTo>
                  <a:lnTo>
                    <a:pt x="974267" y="368300"/>
                  </a:lnTo>
                  <a:lnTo>
                    <a:pt x="976363" y="342900"/>
                  </a:lnTo>
                  <a:lnTo>
                    <a:pt x="978052" y="304800"/>
                  </a:lnTo>
                  <a:lnTo>
                    <a:pt x="979474" y="279400"/>
                  </a:lnTo>
                  <a:lnTo>
                    <a:pt x="982078" y="215900"/>
                  </a:lnTo>
                  <a:lnTo>
                    <a:pt x="982789" y="203200"/>
                  </a:lnTo>
                  <a:lnTo>
                    <a:pt x="983564" y="190500"/>
                  </a:lnTo>
                  <a:lnTo>
                    <a:pt x="984186" y="177800"/>
                  </a:lnTo>
                  <a:lnTo>
                    <a:pt x="984973" y="165100"/>
                  </a:lnTo>
                  <a:lnTo>
                    <a:pt x="985926" y="165100"/>
                  </a:lnTo>
                  <a:lnTo>
                    <a:pt x="987082" y="152400"/>
                  </a:lnTo>
                  <a:lnTo>
                    <a:pt x="990092" y="139700"/>
                  </a:lnTo>
                  <a:lnTo>
                    <a:pt x="993203" y="114300"/>
                  </a:lnTo>
                  <a:lnTo>
                    <a:pt x="1004608" y="63500"/>
                  </a:lnTo>
                  <a:lnTo>
                    <a:pt x="1004963" y="50800"/>
                  </a:lnTo>
                  <a:lnTo>
                    <a:pt x="1007757" y="50800"/>
                  </a:lnTo>
                  <a:lnTo>
                    <a:pt x="1013320" y="38100"/>
                  </a:lnTo>
                  <a:lnTo>
                    <a:pt x="1062202" y="38100"/>
                  </a:lnTo>
                  <a:lnTo>
                    <a:pt x="1068298" y="50800"/>
                  </a:lnTo>
                  <a:lnTo>
                    <a:pt x="1072273" y="50800"/>
                  </a:lnTo>
                  <a:lnTo>
                    <a:pt x="1074267" y="63500"/>
                  </a:lnTo>
                  <a:lnTo>
                    <a:pt x="1075804" y="76200"/>
                  </a:lnTo>
                  <a:lnTo>
                    <a:pt x="1077709" y="88900"/>
                  </a:lnTo>
                  <a:lnTo>
                    <a:pt x="1079995" y="101600"/>
                  </a:lnTo>
                  <a:lnTo>
                    <a:pt x="1082675" y="114300"/>
                  </a:lnTo>
                  <a:lnTo>
                    <a:pt x="1086675" y="139700"/>
                  </a:lnTo>
                  <a:lnTo>
                    <a:pt x="1089571" y="165100"/>
                  </a:lnTo>
                  <a:lnTo>
                    <a:pt x="1091349" y="190500"/>
                  </a:lnTo>
                  <a:lnTo>
                    <a:pt x="1092060" y="215900"/>
                  </a:lnTo>
                  <a:lnTo>
                    <a:pt x="1092390" y="254000"/>
                  </a:lnTo>
                  <a:lnTo>
                    <a:pt x="1093101" y="279400"/>
                  </a:lnTo>
                  <a:lnTo>
                    <a:pt x="1094447" y="317500"/>
                  </a:lnTo>
                  <a:lnTo>
                    <a:pt x="1096619" y="355600"/>
                  </a:lnTo>
                  <a:lnTo>
                    <a:pt x="1098867" y="406400"/>
                  </a:lnTo>
                  <a:lnTo>
                    <a:pt x="1100010" y="444500"/>
                  </a:lnTo>
                  <a:lnTo>
                    <a:pt x="1100264" y="469900"/>
                  </a:lnTo>
                  <a:lnTo>
                    <a:pt x="1100150" y="558800"/>
                  </a:lnTo>
                  <a:lnTo>
                    <a:pt x="1099515" y="647700"/>
                  </a:lnTo>
                  <a:lnTo>
                    <a:pt x="1099337" y="698500"/>
                  </a:lnTo>
                  <a:lnTo>
                    <a:pt x="1099350" y="762000"/>
                  </a:lnTo>
                  <a:lnTo>
                    <a:pt x="1100162" y="850900"/>
                  </a:lnTo>
                  <a:lnTo>
                    <a:pt x="1100048" y="939800"/>
                  </a:lnTo>
                  <a:lnTo>
                    <a:pt x="1099705" y="977900"/>
                  </a:lnTo>
                  <a:lnTo>
                    <a:pt x="1098575" y="1066800"/>
                  </a:lnTo>
                  <a:lnTo>
                    <a:pt x="1098423" y="1092200"/>
                  </a:lnTo>
                  <a:lnTo>
                    <a:pt x="1098143" y="1130300"/>
                  </a:lnTo>
                  <a:lnTo>
                    <a:pt x="1098232" y="1193800"/>
                  </a:lnTo>
                  <a:lnTo>
                    <a:pt x="1098359" y="1219200"/>
                  </a:lnTo>
                  <a:lnTo>
                    <a:pt x="1098588" y="1257300"/>
                  </a:lnTo>
                  <a:lnTo>
                    <a:pt x="1098702" y="1282700"/>
                  </a:lnTo>
                  <a:lnTo>
                    <a:pt x="1098816" y="1295400"/>
                  </a:lnTo>
                  <a:lnTo>
                    <a:pt x="1098981" y="1320800"/>
                  </a:lnTo>
                  <a:lnTo>
                    <a:pt x="1099642" y="1371600"/>
                  </a:lnTo>
                  <a:lnTo>
                    <a:pt x="1099870" y="1397000"/>
                  </a:lnTo>
                  <a:lnTo>
                    <a:pt x="1100035" y="1422400"/>
                  </a:lnTo>
                  <a:lnTo>
                    <a:pt x="1099959" y="1447800"/>
                  </a:lnTo>
                  <a:lnTo>
                    <a:pt x="1099616" y="1473200"/>
                  </a:lnTo>
                  <a:lnTo>
                    <a:pt x="1099121" y="1485900"/>
                  </a:lnTo>
                  <a:lnTo>
                    <a:pt x="1098296" y="1498600"/>
                  </a:lnTo>
                  <a:lnTo>
                    <a:pt x="1097978" y="1511300"/>
                  </a:lnTo>
                  <a:lnTo>
                    <a:pt x="1097483" y="1524000"/>
                  </a:lnTo>
                  <a:lnTo>
                    <a:pt x="1097026" y="1536700"/>
                  </a:lnTo>
                  <a:lnTo>
                    <a:pt x="1096022" y="1549400"/>
                  </a:lnTo>
                  <a:lnTo>
                    <a:pt x="1095502" y="1562100"/>
                  </a:lnTo>
                  <a:lnTo>
                    <a:pt x="1095171" y="1574800"/>
                  </a:lnTo>
                  <a:lnTo>
                    <a:pt x="1095273" y="1600200"/>
                  </a:lnTo>
                  <a:lnTo>
                    <a:pt x="1095463" y="1625600"/>
                  </a:lnTo>
                  <a:lnTo>
                    <a:pt x="1095540" y="1638300"/>
                  </a:lnTo>
                  <a:lnTo>
                    <a:pt x="1095832" y="1676400"/>
                  </a:lnTo>
                  <a:lnTo>
                    <a:pt x="1096429" y="1714500"/>
                  </a:lnTo>
                  <a:lnTo>
                    <a:pt x="1097673" y="1752600"/>
                  </a:lnTo>
                  <a:lnTo>
                    <a:pt x="1099870" y="1803400"/>
                  </a:lnTo>
                  <a:lnTo>
                    <a:pt x="1100277" y="1803400"/>
                  </a:lnTo>
                  <a:lnTo>
                    <a:pt x="1102017" y="1828800"/>
                  </a:lnTo>
                  <a:lnTo>
                    <a:pt x="1145667" y="1828800"/>
                  </a:lnTo>
                  <a:lnTo>
                    <a:pt x="1145641" y="1816100"/>
                  </a:lnTo>
                  <a:lnTo>
                    <a:pt x="1145311" y="1778000"/>
                  </a:lnTo>
                  <a:lnTo>
                    <a:pt x="1144473" y="1752600"/>
                  </a:lnTo>
                  <a:lnTo>
                    <a:pt x="1142898" y="1714500"/>
                  </a:lnTo>
                  <a:lnTo>
                    <a:pt x="1141183" y="1676400"/>
                  </a:lnTo>
                  <a:lnTo>
                    <a:pt x="1140485" y="1638300"/>
                  </a:lnTo>
                  <a:lnTo>
                    <a:pt x="1140790" y="1587500"/>
                  </a:lnTo>
                  <a:lnTo>
                    <a:pt x="1142085" y="1536700"/>
                  </a:lnTo>
                  <a:lnTo>
                    <a:pt x="1143000" y="1498600"/>
                  </a:lnTo>
                  <a:lnTo>
                    <a:pt x="1143025" y="1460500"/>
                  </a:lnTo>
                  <a:lnTo>
                    <a:pt x="1142174" y="1422400"/>
                  </a:lnTo>
                  <a:lnTo>
                    <a:pt x="1140421" y="1371600"/>
                  </a:lnTo>
                  <a:lnTo>
                    <a:pt x="1139240" y="1333500"/>
                  </a:lnTo>
                  <a:lnTo>
                    <a:pt x="1138643" y="1308100"/>
                  </a:lnTo>
                  <a:lnTo>
                    <a:pt x="1138618" y="1270000"/>
                  </a:lnTo>
                  <a:lnTo>
                    <a:pt x="1139202" y="1231900"/>
                  </a:lnTo>
                  <a:lnTo>
                    <a:pt x="1139837" y="1193800"/>
                  </a:lnTo>
                  <a:lnTo>
                    <a:pt x="1139926" y="1155700"/>
                  </a:lnTo>
                  <a:lnTo>
                    <a:pt x="1139444" y="1130300"/>
                  </a:lnTo>
                  <a:lnTo>
                    <a:pt x="1138389" y="1104900"/>
                  </a:lnTo>
                  <a:lnTo>
                    <a:pt x="1138161" y="1092200"/>
                  </a:lnTo>
                  <a:lnTo>
                    <a:pt x="1138301" y="1092200"/>
                  </a:lnTo>
                  <a:lnTo>
                    <a:pt x="1138339" y="1079500"/>
                  </a:lnTo>
                  <a:lnTo>
                    <a:pt x="1147826" y="1066800"/>
                  </a:lnTo>
                  <a:lnTo>
                    <a:pt x="1401076" y="1066800"/>
                  </a:lnTo>
                  <a:lnTo>
                    <a:pt x="1424559" y="1054100"/>
                  </a:lnTo>
                  <a:lnTo>
                    <a:pt x="1735099" y="1054100"/>
                  </a:lnTo>
                  <a:lnTo>
                    <a:pt x="1758645" y="1041400"/>
                  </a:lnTo>
                  <a:lnTo>
                    <a:pt x="1890052" y="1041400"/>
                  </a:lnTo>
                  <a:lnTo>
                    <a:pt x="1899716" y="1028700"/>
                  </a:lnTo>
                  <a:lnTo>
                    <a:pt x="1902879" y="1028700"/>
                  </a:lnTo>
                  <a:lnTo>
                    <a:pt x="1917090" y="1016000"/>
                  </a:lnTo>
                  <a:lnTo>
                    <a:pt x="1931708" y="1003300"/>
                  </a:lnTo>
                  <a:lnTo>
                    <a:pt x="1946516" y="1003300"/>
                  </a:lnTo>
                  <a:lnTo>
                    <a:pt x="1961311" y="990600"/>
                  </a:lnTo>
                  <a:lnTo>
                    <a:pt x="1971395" y="990600"/>
                  </a:lnTo>
                  <a:lnTo>
                    <a:pt x="1981517" y="977900"/>
                  </a:lnTo>
                  <a:lnTo>
                    <a:pt x="1991601" y="977900"/>
                  </a:lnTo>
                  <a:lnTo>
                    <a:pt x="2001532" y="965200"/>
                  </a:lnTo>
                  <a:lnTo>
                    <a:pt x="2009902" y="965200"/>
                  </a:lnTo>
                  <a:lnTo>
                    <a:pt x="2018169" y="952500"/>
                  </a:lnTo>
                  <a:lnTo>
                    <a:pt x="2026348" y="952500"/>
                  </a:lnTo>
                  <a:lnTo>
                    <a:pt x="2038743" y="939800"/>
                  </a:lnTo>
                  <a:lnTo>
                    <a:pt x="2043214" y="939800"/>
                  </a:lnTo>
                  <a:lnTo>
                    <a:pt x="2054313" y="927100"/>
                  </a:lnTo>
                  <a:lnTo>
                    <a:pt x="2072106" y="914400"/>
                  </a:lnTo>
                  <a:lnTo>
                    <a:pt x="2078456" y="914400"/>
                  </a:lnTo>
                  <a:lnTo>
                    <a:pt x="2081199" y="901700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4948" y="9226334"/>
              <a:ext cx="253375" cy="19846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935956" y="8650051"/>
            <a:ext cx="2349500" cy="1637030"/>
            <a:chOff x="1935956" y="8650051"/>
            <a:chExt cx="2349500" cy="16370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5956" y="8672855"/>
              <a:ext cx="1703117" cy="1614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3117" y="8650051"/>
              <a:ext cx="612012" cy="63673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362435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7884" y="2312659"/>
            <a:ext cx="7743825" cy="781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50" b="1" spc="60" dirty="0">
                <a:solidFill>
                  <a:srgbClr val="F78932"/>
                </a:solidFill>
                <a:latin typeface="Arial"/>
                <a:cs typeface="Arial"/>
              </a:rPr>
              <a:t>Hypotheses:</a:t>
            </a:r>
            <a:r>
              <a:rPr sz="4950" b="1" spc="-130" dirty="0">
                <a:solidFill>
                  <a:srgbClr val="F78932"/>
                </a:solidFill>
                <a:latin typeface="Arial"/>
                <a:cs typeface="Arial"/>
              </a:rPr>
              <a:t> </a:t>
            </a:r>
            <a:r>
              <a:rPr sz="4950" b="1" spc="229" dirty="0">
                <a:solidFill>
                  <a:srgbClr val="F78932"/>
                </a:solidFill>
                <a:latin typeface="Arial"/>
                <a:cs typeface="Arial"/>
              </a:rPr>
              <a:t>Moderation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8700" y="3472601"/>
            <a:ext cx="4201795" cy="5786120"/>
            <a:chOff x="1028700" y="3472601"/>
            <a:chExt cx="4201795" cy="5786120"/>
          </a:xfrm>
        </p:grpSpPr>
        <p:sp>
          <p:nvSpPr>
            <p:cNvPr id="13" name="object 13"/>
            <p:cNvSpPr/>
            <p:nvPr/>
          </p:nvSpPr>
          <p:spPr>
            <a:xfrm>
              <a:off x="1028700" y="3797710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5" h="5461000">
                  <a:moveTo>
                    <a:pt x="0" y="5460592"/>
                  </a:moveTo>
                  <a:lnTo>
                    <a:pt x="0" y="0"/>
                  </a:lnTo>
                  <a:lnTo>
                    <a:pt x="4201316" y="0"/>
                  </a:lnTo>
                  <a:lnTo>
                    <a:pt x="4201316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67823" y="3472601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4" y="373153"/>
                  </a:lnTo>
                  <a:lnTo>
                    <a:pt x="0" y="325111"/>
                  </a:lnTo>
                  <a:lnTo>
                    <a:pt x="3524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6000" y="3525"/>
                  </a:lnTo>
                  <a:lnTo>
                    <a:pt x="2691853" y="13764"/>
                  </a:lnTo>
                  <a:lnTo>
                    <a:pt x="2735016" y="30216"/>
                  </a:lnTo>
                  <a:lnTo>
                    <a:pt x="2774983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3" y="231214"/>
                  </a:lnTo>
                  <a:lnTo>
                    <a:pt x="2919543" y="277068"/>
                  </a:lnTo>
                  <a:lnTo>
                    <a:pt x="2923068" y="325113"/>
                  </a:lnTo>
                  <a:lnTo>
                    <a:pt x="2919543" y="373153"/>
                  </a:lnTo>
                  <a:lnTo>
                    <a:pt x="2909303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3" y="597845"/>
                  </a:lnTo>
                  <a:lnTo>
                    <a:pt x="2735016" y="620005"/>
                  </a:lnTo>
                  <a:lnTo>
                    <a:pt x="2691853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36429" y="3613294"/>
            <a:ext cx="1786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H4</a:t>
            </a:r>
            <a:r>
              <a:rPr sz="2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Activation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13218" y="4359627"/>
            <a:ext cx="3634740" cy="238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H4a: </a:t>
            </a:r>
            <a:r>
              <a:rPr sz="2050" spc="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relation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between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activation </a:t>
            </a:r>
            <a:r>
              <a:rPr sz="2050" spc="-80" dirty="0">
                <a:solidFill>
                  <a:srgbClr val="072F64"/>
                </a:solidFill>
                <a:latin typeface="Arial"/>
                <a:cs typeface="Arial"/>
              </a:rPr>
              <a:t>(CIA)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moderated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by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preference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for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consistency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14" dirty="0">
                <a:solidFill>
                  <a:srgbClr val="072F64"/>
                </a:solidFill>
                <a:latin typeface="Arial"/>
                <a:cs typeface="Arial"/>
              </a:rPr>
              <a:t>(PFC).</a:t>
            </a:r>
            <a:endParaRPr sz="2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25651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91916" y="3472601"/>
            <a:ext cx="4201795" cy="5786120"/>
            <a:chOff x="5391916" y="3472601"/>
            <a:chExt cx="4201795" cy="5786120"/>
          </a:xfrm>
        </p:grpSpPr>
        <p:sp>
          <p:nvSpPr>
            <p:cNvPr id="19" name="object 19"/>
            <p:cNvSpPr/>
            <p:nvPr/>
          </p:nvSpPr>
          <p:spPr>
            <a:xfrm>
              <a:off x="5391916" y="3797710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5" h="5461000">
                  <a:moveTo>
                    <a:pt x="0" y="5460592"/>
                  </a:moveTo>
                  <a:lnTo>
                    <a:pt x="0" y="0"/>
                  </a:lnTo>
                  <a:lnTo>
                    <a:pt x="4201315" y="0"/>
                  </a:lnTo>
                  <a:lnTo>
                    <a:pt x="4201315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31039" y="3472601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9" y="646697"/>
                  </a:lnTo>
                  <a:lnTo>
                    <a:pt x="231215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4" y="373153"/>
                  </a:lnTo>
                  <a:lnTo>
                    <a:pt x="0" y="325111"/>
                  </a:lnTo>
                  <a:lnTo>
                    <a:pt x="3524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5" y="13764"/>
                  </a:lnTo>
                  <a:lnTo>
                    <a:pt x="277069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6000" y="3525"/>
                  </a:lnTo>
                  <a:lnTo>
                    <a:pt x="2691854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5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9" y="325111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5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4" y="636457"/>
                  </a:lnTo>
                  <a:lnTo>
                    <a:pt x="2646000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58033" y="3613294"/>
            <a:ext cx="166941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H5</a:t>
            </a:r>
            <a:r>
              <a:rPr sz="2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110" dirty="0">
                <a:solidFill>
                  <a:srgbClr val="FFFFFF"/>
                </a:solidFill>
                <a:latin typeface="Arial"/>
                <a:cs typeface="Arial"/>
              </a:rPr>
              <a:t>Intention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79143" y="4359627"/>
            <a:ext cx="3634740" cy="238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H5a: </a:t>
            </a:r>
            <a:r>
              <a:rPr sz="2050" spc="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relation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between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 </a:t>
            </a:r>
            <a:r>
              <a:rPr sz="2050" spc="-65" dirty="0">
                <a:solidFill>
                  <a:srgbClr val="072F64"/>
                </a:solidFill>
                <a:latin typeface="Arial"/>
                <a:cs typeface="Arial"/>
              </a:rPr>
              <a:t>(CII)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moderated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by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preference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for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consistency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14" dirty="0">
                <a:solidFill>
                  <a:srgbClr val="072F64"/>
                </a:solidFill>
                <a:latin typeface="Arial"/>
                <a:cs typeface="Arial"/>
              </a:rPr>
              <a:t>(PFC).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96737" y="6739270"/>
            <a:ext cx="1391920" cy="4152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2400" spc="3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2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1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763000" y="3472601"/>
            <a:ext cx="4201795" cy="5786120"/>
            <a:chOff x="9763000" y="3472601"/>
            <a:chExt cx="4201795" cy="5786120"/>
          </a:xfrm>
        </p:grpSpPr>
        <p:sp>
          <p:nvSpPr>
            <p:cNvPr id="25" name="object 25"/>
            <p:cNvSpPr/>
            <p:nvPr/>
          </p:nvSpPr>
          <p:spPr>
            <a:xfrm>
              <a:off x="9763000" y="3797710"/>
              <a:ext cx="4201795" cy="5461000"/>
            </a:xfrm>
            <a:custGeom>
              <a:avLst/>
              <a:gdLst/>
              <a:ahLst/>
              <a:cxnLst/>
              <a:rect l="l" t="t" r="r" b="b"/>
              <a:pathLst>
                <a:path w="4201794" h="5461000">
                  <a:moveTo>
                    <a:pt x="0" y="5460592"/>
                  </a:moveTo>
                  <a:lnTo>
                    <a:pt x="0" y="0"/>
                  </a:lnTo>
                  <a:lnTo>
                    <a:pt x="4201316" y="0"/>
                  </a:lnTo>
                  <a:lnTo>
                    <a:pt x="4201316" y="5460592"/>
                  </a:lnTo>
                  <a:lnTo>
                    <a:pt x="0" y="5460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402124" y="3472601"/>
              <a:ext cx="2923540" cy="650240"/>
            </a:xfrm>
            <a:custGeom>
              <a:avLst/>
              <a:gdLst/>
              <a:ahLst/>
              <a:cxnLst/>
              <a:rect l="l" t="t" r="r" b="b"/>
              <a:pathLst>
                <a:path w="2923540" h="650239">
                  <a:moveTo>
                    <a:pt x="2597957" y="650222"/>
                  </a:moveTo>
                  <a:lnTo>
                    <a:pt x="325111" y="650222"/>
                  </a:lnTo>
                  <a:lnTo>
                    <a:pt x="277068" y="646697"/>
                  </a:lnTo>
                  <a:lnTo>
                    <a:pt x="231214" y="636457"/>
                  </a:lnTo>
                  <a:lnTo>
                    <a:pt x="188052" y="620005"/>
                  </a:lnTo>
                  <a:lnTo>
                    <a:pt x="148084" y="597845"/>
                  </a:lnTo>
                  <a:lnTo>
                    <a:pt x="111814" y="570478"/>
                  </a:lnTo>
                  <a:lnTo>
                    <a:pt x="79744" y="538408"/>
                  </a:lnTo>
                  <a:lnTo>
                    <a:pt x="52377" y="502137"/>
                  </a:lnTo>
                  <a:lnTo>
                    <a:pt x="30216" y="462170"/>
                  </a:lnTo>
                  <a:lnTo>
                    <a:pt x="13764" y="419007"/>
                  </a:lnTo>
                  <a:lnTo>
                    <a:pt x="3525" y="373153"/>
                  </a:lnTo>
                  <a:lnTo>
                    <a:pt x="0" y="325111"/>
                  </a:lnTo>
                  <a:lnTo>
                    <a:pt x="3525" y="277068"/>
                  </a:lnTo>
                  <a:lnTo>
                    <a:pt x="13764" y="231214"/>
                  </a:lnTo>
                  <a:lnTo>
                    <a:pt x="30216" y="188052"/>
                  </a:lnTo>
                  <a:lnTo>
                    <a:pt x="52377" y="148084"/>
                  </a:lnTo>
                  <a:lnTo>
                    <a:pt x="79744" y="111814"/>
                  </a:lnTo>
                  <a:lnTo>
                    <a:pt x="111814" y="79744"/>
                  </a:lnTo>
                  <a:lnTo>
                    <a:pt x="148084" y="52377"/>
                  </a:lnTo>
                  <a:lnTo>
                    <a:pt x="188052" y="30216"/>
                  </a:lnTo>
                  <a:lnTo>
                    <a:pt x="231214" y="13764"/>
                  </a:lnTo>
                  <a:lnTo>
                    <a:pt x="277068" y="3525"/>
                  </a:lnTo>
                  <a:lnTo>
                    <a:pt x="325111" y="0"/>
                  </a:lnTo>
                  <a:lnTo>
                    <a:pt x="2597957" y="0"/>
                  </a:lnTo>
                  <a:lnTo>
                    <a:pt x="2645999" y="3525"/>
                  </a:lnTo>
                  <a:lnTo>
                    <a:pt x="2691853" y="13764"/>
                  </a:lnTo>
                  <a:lnTo>
                    <a:pt x="2735016" y="30216"/>
                  </a:lnTo>
                  <a:lnTo>
                    <a:pt x="2774984" y="52377"/>
                  </a:lnTo>
                  <a:lnTo>
                    <a:pt x="2811254" y="79744"/>
                  </a:lnTo>
                  <a:lnTo>
                    <a:pt x="2843324" y="111814"/>
                  </a:lnTo>
                  <a:lnTo>
                    <a:pt x="2870691" y="148084"/>
                  </a:lnTo>
                  <a:lnTo>
                    <a:pt x="2892852" y="188052"/>
                  </a:lnTo>
                  <a:lnTo>
                    <a:pt x="2909304" y="231214"/>
                  </a:lnTo>
                  <a:lnTo>
                    <a:pt x="2919544" y="277068"/>
                  </a:lnTo>
                  <a:lnTo>
                    <a:pt x="2923069" y="325111"/>
                  </a:lnTo>
                  <a:lnTo>
                    <a:pt x="2919544" y="373153"/>
                  </a:lnTo>
                  <a:lnTo>
                    <a:pt x="2909304" y="419007"/>
                  </a:lnTo>
                  <a:lnTo>
                    <a:pt x="2892852" y="462170"/>
                  </a:lnTo>
                  <a:lnTo>
                    <a:pt x="2870691" y="502137"/>
                  </a:lnTo>
                  <a:lnTo>
                    <a:pt x="2843324" y="538408"/>
                  </a:lnTo>
                  <a:lnTo>
                    <a:pt x="2811254" y="570478"/>
                  </a:lnTo>
                  <a:lnTo>
                    <a:pt x="2774984" y="597845"/>
                  </a:lnTo>
                  <a:lnTo>
                    <a:pt x="2735016" y="620005"/>
                  </a:lnTo>
                  <a:lnTo>
                    <a:pt x="2691853" y="636457"/>
                  </a:lnTo>
                  <a:lnTo>
                    <a:pt x="2645999" y="646697"/>
                  </a:lnTo>
                  <a:lnTo>
                    <a:pt x="2597957" y="650222"/>
                  </a:lnTo>
                  <a:close/>
                </a:path>
              </a:pathLst>
            </a:custGeom>
            <a:solidFill>
              <a:srgbClr val="072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1288221" y="3613294"/>
            <a:ext cx="1151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65" dirty="0">
                <a:solidFill>
                  <a:srgbClr val="FFFFFF"/>
                </a:solidFill>
                <a:latin typeface="Arial"/>
                <a:cs typeface="Arial"/>
              </a:rPr>
              <a:t>H6</a:t>
            </a:r>
            <a:r>
              <a:rPr sz="2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b="1" spc="110" dirty="0">
                <a:solidFill>
                  <a:srgbClr val="FFFFFF"/>
                </a:solidFill>
                <a:latin typeface="Arial"/>
                <a:cs typeface="Arial"/>
              </a:rPr>
              <a:t>WOM</a:t>
            </a:r>
            <a:endParaRPr sz="20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46293" y="4359627"/>
            <a:ext cx="3634740" cy="238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600"/>
              </a:lnSpc>
              <a:spcBef>
                <a:spcPts val="95"/>
              </a:spcBef>
            </a:pPr>
            <a:r>
              <a:rPr sz="2050" spc="15" dirty="0">
                <a:solidFill>
                  <a:srgbClr val="072F64"/>
                </a:solidFill>
                <a:latin typeface="Arial"/>
                <a:cs typeface="Arial"/>
              </a:rPr>
              <a:t>H6a: </a:t>
            </a:r>
            <a:r>
              <a:rPr sz="2050" spc="5" dirty="0">
                <a:solidFill>
                  <a:srgbClr val="072F64"/>
                </a:solidFill>
                <a:latin typeface="Arial"/>
                <a:cs typeface="Arial"/>
              </a:rPr>
              <a:t>The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relation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between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type</a:t>
            </a:r>
            <a:r>
              <a:rPr sz="2050" spc="-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14" dirty="0">
                <a:solidFill>
                  <a:srgbClr val="072F64"/>
                </a:solidFill>
                <a:latin typeface="Arial"/>
                <a:cs typeface="Arial"/>
              </a:rPr>
              <a:t>of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content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0" dirty="0">
                <a:solidFill>
                  <a:srgbClr val="072F64"/>
                </a:solidFill>
                <a:latin typeface="Arial"/>
                <a:cs typeface="Arial"/>
              </a:rPr>
              <a:t>and</a:t>
            </a:r>
            <a:r>
              <a:rPr sz="2050" spc="-5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-56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45" dirty="0">
                <a:solidFill>
                  <a:srgbClr val="072F64"/>
                </a:solidFill>
                <a:latin typeface="Arial"/>
                <a:cs typeface="Arial"/>
              </a:rPr>
              <a:t>WOM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intention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072F64"/>
                </a:solidFill>
                <a:latin typeface="Arial"/>
                <a:cs typeface="Arial"/>
              </a:rPr>
              <a:t>(WOM)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072F64"/>
                </a:solidFill>
                <a:latin typeface="Arial"/>
                <a:cs typeface="Arial"/>
              </a:rPr>
              <a:t>will</a:t>
            </a:r>
            <a:r>
              <a:rPr sz="2050" spc="-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be </a:t>
            </a:r>
            <a:r>
              <a:rPr sz="2050" spc="-555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100" dirty="0">
                <a:solidFill>
                  <a:srgbClr val="072F64"/>
                </a:solidFill>
                <a:latin typeface="Arial"/>
                <a:cs typeface="Arial"/>
              </a:rPr>
              <a:t>moderated </a:t>
            </a:r>
            <a:r>
              <a:rPr sz="2050" spc="65" dirty="0">
                <a:solidFill>
                  <a:srgbClr val="072F64"/>
                </a:solidFill>
                <a:latin typeface="Arial"/>
                <a:cs typeface="Arial"/>
              </a:rPr>
              <a:t>by </a:t>
            </a:r>
            <a:r>
              <a:rPr sz="2050" spc="85" dirty="0">
                <a:solidFill>
                  <a:srgbClr val="072F64"/>
                </a:solidFill>
                <a:latin typeface="Arial"/>
                <a:cs typeface="Arial"/>
              </a:rPr>
              <a:t>customer </a:t>
            </a:r>
            <a:r>
              <a:rPr sz="2050" spc="9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072F64"/>
                </a:solidFill>
                <a:latin typeface="Arial"/>
                <a:cs typeface="Arial"/>
              </a:rPr>
              <a:t>preference </a:t>
            </a:r>
            <a:r>
              <a:rPr sz="2050" spc="130" dirty="0">
                <a:solidFill>
                  <a:srgbClr val="072F64"/>
                </a:solidFill>
                <a:latin typeface="Arial"/>
                <a:cs typeface="Arial"/>
              </a:rPr>
              <a:t>for </a:t>
            </a:r>
            <a:r>
              <a:rPr sz="2050" spc="35" dirty="0">
                <a:solidFill>
                  <a:srgbClr val="072F64"/>
                </a:solidFill>
                <a:latin typeface="Arial"/>
                <a:cs typeface="Arial"/>
              </a:rPr>
              <a:t>consistency </a:t>
            </a:r>
            <a:r>
              <a:rPr sz="2050" spc="40" dirty="0">
                <a:solidFill>
                  <a:srgbClr val="072F64"/>
                </a:solidFill>
                <a:latin typeface="Arial"/>
                <a:cs typeface="Arial"/>
              </a:rPr>
              <a:t> </a:t>
            </a:r>
            <a:r>
              <a:rPr sz="2050" spc="-114" dirty="0">
                <a:solidFill>
                  <a:srgbClr val="072F64"/>
                </a:solidFill>
                <a:latin typeface="Arial"/>
                <a:cs typeface="Arial"/>
              </a:rPr>
              <a:t>(PFC).</a:t>
            </a:r>
            <a:endParaRPr sz="205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2282" y="9302028"/>
            <a:ext cx="2447924" cy="628649"/>
          </a:xfrm>
          <a:prstGeom prst="rect">
            <a:avLst/>
          </a:prstGeom>
        </p:spPr>
      </p:pic>
      <p:sp>
        <p:nvSpPr>
          <p:cNvPr id="32" name="object 2">
            <a:extLst>
              <a:ext uri="{FF2B5EF4-FFF2-40B4-BE49-F238E27FC236}">
                <a16:creationId xmlns:a16="http://schemas.microsoft.com/office/drawing/2014/main" id="{27C41AE6-AB8D-56AC-A977-672B4266D2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6429" y="385875"/>
            <a:ext cx="11467814" cy="20008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865" dirty="0"/>
              <a:t>R</a:t>
            </a:r>
            <a:r>
              <a:rPr lang="ro-RO" spc="-2865" dirty="0"/>
              <a:t>  </a:t>
            </a:r>
            <a:r>
              <a:rPr spc="-2965" dirty="0"/>
              <a:t>E</a:t>
            </a:r>
            <a:r>
              <a:rPr lang="ro-RO" spc="-2965" dirty="0"/>
              <a:t>  </a:t>
            </a:r>
            <a:r>
              <a:rPr spc="-1789" dirty="0"/>
              <a:t>S</a:t>
            </a:r>
            <a:r>
              <a:rPr lang="ro-RO" spc="-2965" dirty="0"/>
              <a:t>E  </a:t>
            </a:r>
            <a:r>
              <a:rPr spc="-2800" dirty="0"/>
              <a:t>A</a:t>
            </a:r>
            <a:r>
              <a:rPr lang="ro-RO" spc="-2800" dirty="0"/>
              <a:t>  </a:t>
            </a:r>
            <a:r>
              <a:rPr spc="-2865" dirty="0"/>
              <a:t>R</a:t>
            </a:r>
            <a:r>
              <a:rPr lang="ro-RO" spc="-2865" dirty="0"/>
              <a:t>  </a:t>
            </a:r>
            <a:r>
              <a:rPr lang="ro-RO" spc="-3270" dirty="0"/>
              <a:t>C   </a:t>
            </a:r>
            <a:r>
              <a:rPr spc="-3550" dirty="0"/>
              <a:t>H</a:t>
            </a:r>
            <a:r>
              <a:rPr lang="ro-RO" spc="-3550" dirty="0"/>
              <a:t>               D       E      S      I       G      N</a:t>
            </a:r>
            <a:endParaRPr spc="-3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16551" y="1076669"/>
            <a:ext cx="8730615" cy="8052434"/>
            <a:chOff x="9016551" y="1076669"/>
            <a:chExt cx="8730615" cy="80524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5367" y="2029225"/>
              <a:ext cx="5708081" cy="55265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45424" y="1512627"/>
              <a:ext cx="6709409" cy="7503795"/>
            </a:xfrm>
            <a:custGeom>
              <a:avLst/>
              <a:gdLst/>
              <a:ahLst/>
              <a:cxnLst/>
              <a:rect l="l" t="t" r="r" b="b"/>
              <a:pathLst>
                <a:path w="6709409" h="7503795">
                  <a:moveTo>
                    <a:pt x="6680298" y="6864026"/>
                  </a:moveTo>
                  <a:lnTo>
                    <a:pt x="902839" y="6864026"/>
                  </a:lnTo>
                  <a:lnTo>
                    <a:pt x="193867" y="6882638"/>
                  </a:lnTo>
                  <a:lnTo>
                    <a:pt x="185614" y="6881164"/>
                  </a:lnTo>
                  <a:lnTo>
                    <a:pt x="178733" y="6876753"/>
                  </a:lnTo>
                  <a:lnTo>
                    <a:pt x="176223" y="6873256"/>
                  </a:lnTo>
                  <a:lnTo>
                    <a:pt x="0" y="160612"/>
                  </a:lnTo>
                  <a:lnTo>
                    <a:pt x="2322" y="156989"/>
                  </a:lnTo>
                  <a:lnTo>
                    <a:pt x="8963" y="152223"/>
                  </a:lnTo>
                  <a:lnTo>
                    <a:pt x="17129" y="150317"/>
                  </a:lnTo>
                  <a:lnTo>
                    <a:pt x="5742981" y="0"/>
                  </a:lnTo>
                  <a:lnTo>
                    <a:pt x="5751236" y="1474"/>
                  </a:lnTo>
                  <a:lnTo>
                    <a:pt x="5758118" y="5885"/>
                  </a:lnTo>
                  <a:lnTo>
                    <a:pt x="5762883" y="12526"/>
                  </a:lnTo>
                  <a:lnTo>
                    <a:pt x="5764789" y="20691"/>
                  </a:lnTo>
                  <a:lnTo>
                    <a:pt x="5769151" y="186826"/>
                  </a:lnTo>
                  <a:lnTo>
                    <a:pt x="5958302" y="186826"/>
                  </a:lnTo>
                  <a:lnTo>
                    <a:pt x="5958620" y="187652"/>
                  </a:lnTo>
                  <a:lnTo>
                    <a:pt x="5972104" y="307152"/>
                  </a:lnTo>
                  <a:lnTo>
                    <a:pt x="288069" y="456372"/>
                  </a:lnTo>
                  <a:lnTo>
                    <a:pt x="279903" y="458278"/>
                  </a:lnTo>
                  <a:lnTo>
                    <a:pt x="273262" y="463043"/>
                  </a:lnTo>
                  <a:lnTo>
                    <a:pt x="268852" y="469925"/>
                  </a:lnTo>
                  <a:lnTo>
                    <a:pt x="267377" y="478179"/>
                  </a:lnTo>
                  <a:lnTo>
                    <a:pt x="275948" y="804653"/>
                  </a:lnTo>
                  <a:lnTo>
                    <a:pt x="3093298" y="804653"/>
                  </a:lnTo>
                  <a:lnTo>
                    <a:pt x="538654" y="1091593"/>
                  </a:lnTo>
                  <a:lnTo>
                    <a:pt x="530819" y="1094607"/>
                  </a:lnTo>
                  <a:lnTo>
                    <a:pt x="524857" y="1099929"/>
                  </a:lnTo>
                  <a:lnTo>
                    <a:pt x="521117" y="1107005"/>
                  </a:lnTo>
                  <a:lnTo>
                    <a:pt x="519944" y="1115281"/>
                  </a:lnTo>
                  <a:lnTo>
                    <a:pt x="556140" y="1437164"/>
                  </a:lnTo>
                  <a:lnTo>
                    <a:pt x="292735" y="1444079"/>
                  </a:lnTo>
                  <a:lnTo>
                    <a:pt x="397004" y="5415858"/>
                  </a:lnTo>
                  <a:lnTo>
                    <a:pt x="5906968" y="5436551"/>
                  </a:lnTo>
                  <a:lnTo>
                    <a:pt x="5908564" y="5497342"/>
                  </a:lnTo>
                  <a:lnTo>
                    <a:pt x="6557738" y="5497342"/>
                  </a:lnTo>
                  <a:lnTo>
                    <a:pt x="6694790" y="6711973"/>
                  </a:lnTo>
                  <a:lnTo>
                    <a:pt x="902839" y="6864026"/>
                  </a:lnTo>
                  <a:lnTo>
                    <a:pt x="6694790" y="6711973"/>
                  </a:lnTo>
                  <a:lnTo>
                    <a:pt x="6709362" y="6841116"/>
                  </a:lnTo>
                  <a:lnTo>
                    <a:pt x="6708168" y="6848542"/>
                  </a:lnTo>
                  <a:lnTo>
                    <a:pt x="6704424" y="6855497"/>
                  </a:lnTo>
                  <a:lnTo>
                    <a:pt x="6698459" y="6860697"/>
                  </a:lnTo>
                  <a:lnTo>
                    <a:pt x="6690603" y="6862867"/>
                  </a:lnTo>
                  <a:lnTo>
                    <a:pt x="6680298" y="6864026"/>
                  </a:lnTo>
                  <a:close/>
                </a:path>
                <a:path w="6709409" h="7503795">
                  <a:moveTo>
                    <a:pt x="5958302" y="186826"/>
                  </a:moveTo>
                  <a:lnTo>
                    <a:pt x="5769151" y="186826"/>
                  </a:lnTo>
                  <a:lnTo>
                    <a:pt x="5934931" y="168942"/>
                  </a:lnTo>
                  <a:lnTo>
                    <a:pt x="5943208" y="170114"/>
                  </a:lnTo>
                  <a:lnTo>
                    <a:pt x="5950284" y="173855"/>
                  </a:lnTo>
                  <a:lnTo>
                    <a:pt x="5955605" y="179817"/>
                  </a:lnTo>
                  <a:lnTo>
                    <a:pt x="5958302" y="186826"/>
                  </a:lnTo>
                  <a:close/>
                </a:path>
                <a:path w="6709409" h="7503795">
                  <a:moveTo>
                    <a:pt x="3093298" y="804653"/>
                  </a:moveTo>
                  <a:lnTo>
                    <a:pt x="275948" y="804653"/>
                  </a:lnTo>
                  <a:lnTo>
                    <a:pt x="4317810" y="350581"/>
                  </a:lnTo>
                  <a:lnTo>
                    <a:pt x="5977004" y="350581"/>
                  </a:lnTo>
                  <a:lnTo>
                    <a:pt x="5996679" y="524950"/>
                  </a:lnTo>
                  <a:lnTo>
                    <a:pt x="5457498" y="539105"/>
                  </a:lnTo>
                  <a:lnTo>
                    <a:pt x="3093298" y="804653"/>
                  </a:lnTo>
                  <a:close/>
                </a:path>
                <a:path w="6709409" h="7503795">
                  <a:moveTo>
                    <a:pt x="5977004" y="350581"/>
                  </a:moveTo>
                  <a:lnTo>
                    <a:pt x="4317801" y="350581"/>
                  </a:lnTo>
                  <a:lnTo>
                    <a:pt x="5972104" y="307152"/>
                  </a:lnTo>
                  <a:lnTo>
                    <a:pt x="5977004" y="350581"/>
                  </a:lnTo>
                  <a:close/>
                </a:path>
                <a:path w="6709409" h="7503795">
                  <a:moveTo>
                    <a:pt x="5998276" y="539105"/>
                  </a:moveTo>
                  <a:lnTo>
                    <a:pt x="5457499" y="539105"/>
                  </a:lnTo>
                  <a:lnTo>
                    <a:pt x="5996679" y="524950"/>
                  </a:lnTo>
                  <a:lnTo>
                    <a:pt x="5998276" y="539105"/>
                  </a:lnTo>
                  <a:close/>
                </a:path>
                <a:path w="6709409" h="7503795">
                  <a:moveTo>
                    <a:pt x="5903189" y="5292573"/>
                  </a:moveTo>
                  <a:lnTo>
                    <a:pt x="5561260" y="5301549"/>
                  </a:lnTo>
                  <a:lnTo>
                    <a:pt x="5569428" y="5299642"/>
                  </a:lnTo>
                  <a:lnTo>
                    <a:pt x="5576068" y="5294876"/>
                  </a:lnTo>
                  <a:lnTo>
                    <a:pt x="5580479" y="5287994"/>
                  </a:lnTo>
                  <a:lnTo>
                    <a:pt x="5581954" y="5279740"/>
                  </a:lnTo>
                  <a:lnTo>
                    <a:pt x="5457500" y="539105"/>
                  </a:lnTo>
                  <a:lnTo>
                    <a:pt x="5998276" y="539105"/>
                  </a:lnTo>
                  <a:lnTo>
                    <a:pt x="6131734" y="1721878"/>
                  </a:lnTo>
                  <a:lnTo>
                    <a:pt x="5809671" y="1730333"/>
                  </a:lnTo>
                  <a:lnTo>
                    <a:pt x="5903189" y="5292573"/>
                  </a:lnTo>
                  <a:close/>
                </a:path>
                <a:path w="6709409" h="7503795">
                  <a:moveTo>
                    <a:pt x="5906968" y="5436551"/>
                  </a:moveTo>
                  <a:lnTo>
                    <a:pt x="418811" y="5436551"/>
                  </a:lnTo>
                  <a:lnTo>
                    <a:pt x="741422" y="5428081"/>
                  </a:lnTo>
                  <a:lnTo>
                    <a:pt x="292735" y="1444079"/>
                  </a:lnTo>
                  <a:lnTo>
                    <a:pt x="556918" y="1444079"/>
                  </a:lnTo>
                  <a:lnTo>
                    <a:pt x="1004146" y="5421184"/>
                  </a:lnTo>
                  <a:lnTo>
                    <a:pt x="5906565" y="5421184"/>
                  </a:lnTo>
                  <a:lnTo>
                    <a:pt x="5906968" y="5436551"/>
                  </a:lnTo>
                  <a:close/>
                </a:path>
                <a:path w="6709409" h="7503795">
                  <a:moveTo>
                    <a:pt x="556918" y="1444079"/>
                  </a:moveTo>
                  <a:lnTo>
                    <a:pt x="292735" y="1444079"/>
                  </a:lnTo>
                  <a:lnTo>
                    <a:pt x="556140" y="1437164"/>
                  </a:lnTo>
                  <a:lnTo>
                    <a:pt x="556918" y="1444079"/>
                  </a:lnTo>
                  <a:close/>
                </a:path>
                <a:path w="6709409" h="7503795">
                  <a:moveTo>
                    <a:pt x="6557738" y="5497342"/>
                  </a:moveTo>
                  <a:lnTo>
                    <a:pt x="5908564" y="5497342"/>
                  </a:lnTo>
                  <a:lnTo>
                    <a:pt x="6209267" y="5464318"/>
                  </a:lnTo>
                  <a:lnTo>
                    <a:pt x="6217131" y="5462420"/>
                  </a:lnTo>
                  <a:lnTo>
                    <a:pt x="6223107" y="5457672"/>
                  </a:lnTo>
                  <a:lnTo>
                    <a:pt x="6226854" y="5450807"/>
                  </a:lnTo>
                  <a:lnTo>
                    <a:pt x="6228027" y="5442560"/>
                  </a:lnTo>
                  <a:lnTo>
                    <a:pt x="5809671" y="1730333"/>
                  </a:lnTo>
                  <a:lnTo>
                    <a:pt x="6132688" y="1730333"/>
                  </a:lnTo>
                  <a:lnTo>
                    <a:pt x="6557738" y="5497342"/>
                  </a:lnTo>
                  <a:close/>
                </a:path>
                <a:path w="6709409" h="7503795">
                  <a:moveTo>
                    <a:pt x="6132688" y="1730333"/>
                  </a:moveTo>
                  <a:lnTo>
                    <a:pt x="5809671" y="1730333"/>
                  </a:lnTo>
                  <a:lnTo>
                    <a:pt x="6131734" y="1721878"/>
                  </a:lnTo>
                  <a:lnTo>
                    <a:pt x="6132688" y="1730333"/>
                  </a:lnTo>
                  <a:close/>
                </a:path>
                <a:path w="6709409" h="7503795">
                  <a:moveTo>
                    <a:pt x="5906565" y="5421184"/>
                  </a:moveTo>
                  <a:lnTo>
                    <a:pt x="1004146" y="5421184"/>
                  </a:lnTo>
                  <a:lnTo>
                    <a:pt x="5903189" y="5292573"/>
                  </a:lnTo>
                  <a:lnTo>
                    <a:pt x="5906565" y="5421184"/>
                  </a:lnTo>
                  <a:close/>
                </a:path>
                <a:path w="6709409" h="7503795">
                  <a:moveTo>
                    <a:pt x="996948" y="7503355"/>
                  </a:moveTo>
                  <a:lnTo>
                    <a:pt x="902839" y="6864026"/>
                  </a:lnTo>
                  <a:lnTo>
                    <a:pt x="6680298" y="6864026"/>
                  </a:lnTo>
                  <a:lnTo>
                    <a:pt x="996948" y="7503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6664" y="1833846"/>
              <a:ext cx="5316508" cy="51152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47504" y="1670926"/>
              <a:ext cx="6729095" cy="7345045"/>
            </a:xfrm>
            <a:custGeom>
              <a:avLst/>
              <a:gdLst/>
              <a:ahLst/>
              <a:cxnLst/>
              <a:rect l="l" t="t" r="r" b="b"/>
              <a:pathLst>
                <a:path w="6729094" h="7345045">
                  <a:moveTo>
                    <a:pt x="924049" y="6707559"/>
                  </a:moveTo>
                  <a:lnTo>
                    <a:pt x="904673" y="6707559"/>
                  </a:lnTo>
                  <a:lnTo>
                    <a:pt x="197630" y="6726119"/>
                  </a:lnTo>
                  <a:lnTo>
                    <a:pt x="189380" y="6724645"/>
                  </a:lnTo>
                  <a:lnTo>
                    <a:pt x="182498" y="6720234"/>
                  </a:lnTo>
                  <a:lnTo>
                    <a:pt x="177733" y="6713593"/>
                  </a:lnTo>
                  <a:lnTo>
                    <a:pt x="175827" y="6705428"/>
                  </a:lnTo>
                  <a:lnTo>
                    <a:pt x="0" y="7879"/>
                  </a:lnTo>
                  <a:lnTo>
                    <a:pt x="1830" y="3965"/>
                  </a:lnTo>
                  <a:lnTo>
                    <a:pt x="5592" y="0"/>
                  </a:lnTo>
                  <a:lnTo>
                    <a:pt x="21401" y="13116"/>
                  </a:lnTo>
                  <a:lnTo>
                    <a:pt x="197100" y="6704869"/>
                  </a:lnTo>
                  <a:lnTo>
                    <a:pt x="1007074" y="6704869"/>
                  </a:lnTo>
                  <a:lnTo>
                    <a:pt x="923991" y="6707050"/>
                  </a:lnTo>
                  <a:lnTo>
                    <a:pt x="924049" y="6707559"/>
                  </a:lnTo>
                  <a:close/>
                </a:path>
                <a:path w="6729094" h="7345045">
                  <a:moveTo>
                    <a:pt x="255739" y="323998"/>
                  </a:moveTo>
                  <a:lnTo>
                    <a:pt x="251622" y="314440"/>
                  </a:lnTo>
                  <a:lnTo>
                    <a:pt x="253392" y="307084"/>
                  </a:lnTo>
                  <a:lnTo>
                    <a:pt x="258308" y="302183"/>
                  </a:lnTo>
                  <a:lnTo>
                    <a:pt x="265091" y="299407"/>
                  </a:lnTo>
                  <a:lnTo>
                    <a:pt x="272466" y="298428"/>
                  </a:lnTo>
                  <a:lnTo>
                    <a:pt x="5436166" y="162868"/>
                  </a:lnTo>
                  <a:lnTo>
                    <a:pt x="5451672" y="164394"/>
                  </a:lnTo>
                  <a:lnTo>
                    <a:pt x="5455840" y="175884"/>
                  </a:lnTo>
                  <a:lnTo>
                    <a:pt x="5455940" y="179747"/>
                  </a:lnTo>
                  <a:lnTo>
                    <a:pt x="267127" y="315966"/>
                  </a:lnTo>
                  <a:lnTo>
                    <a:pt x="259451" y="318101"/>
                  </a:lnTo>
                  <a:lnTo>
                    <a:pt x="255739" y="323998"/>
                  </a:lnTo>
                  <a:close/>
                </a:path>
                <a:path w="6729094" h="7345045">
                  <a:moveTo>
                    <a:pt x="5455951" y="180153"/>
                  </a:moveTo>
                  <a:lnTo>
                    <a:pt x="5440485" y="180153"/>
                  </a:lnTo>
                  <a:lnTo>
                    <a:pt x="267127" y="315966"/>
                  </a:lnTo>
                  <a:lnTo>
                    <a:pt x="5455940" y="179747"/>
                  </a:lnTo>
                  <a:lnTo>
                    <a:pt x="5455951" y="180153"/>
                  </a:lnTo>
                  <a:close/>
                </a:path>
                <a:path w="6729094" h="7345045">
                  <a:moveTo>
                    <a:pt x="5578498" y="5142743"/>
                  </a:moveTo>
                  <a:lnTo>
                    <a:pt x="5563044" y="5143148"/>
                  </a:lnTo>
                  <a:lnTo>
                    <a:pt x="5566806" y="5139183"/>
                  </a:lnTo>
                  <a:lnTo>
                    <a:pt x="5570518" y="5133287"/>
                  </a:lnTo>
                  <a:lnTo>
                    <a:pt x="5440485" y="180153"/>
                  </a:lnTo>
                  <a:lnTo>
                    <a:pt x="5455951" y="180153"/>
                  </a:lnTo>
                  <a:lnTo>
                    <a:pt x="5586023" y="5134812"/>
                  </a:lnTo>
                  <a:lnTo>
                    <a:pt x="5578498" y="5142743"/>
                  </a:lnTo>
                  <a:close/>
                </a:path>
                <a:path w="6729094" h="7345045">
                  <a:moveTo>
                    <a:pt x="6213033" y="5307799"/>
                  </a:moveTo>
                  <a:lnTo>
                    <a:pt x="6207237" y="5307951"/>
                  </a:lnTo>
                  <a:lnTo>
                    <a:pt x="6212881" y="5302003"/>
                  </a:lnTo>
                  <a:lnTo>
                    <a:pt x="6214660" y="5296157"/>
                  </a:lnTo>
                  <a:lnTo>
                    <a:pt x="6214457" y="5288430"/>
                  </a:lnTo>
                  <a:lnTo>
                    <a:pt x="5854428" y="2104349"/>
                  </a:lnTo>
                  <a:lnTo>
                    <a:pt x="5850321" y="1947874"/>
                  </a:lnTo>
                  <a:lnTo>
                    <a:pt x="6229912" y="5288024"/>
                  </a:lnTo>
                  <a:lnTo>
                    <a:pt x="6228739" y="5295153"/>
                  </a:lnTo>
                  <a:lnTo>
                    <a:pt x="6225189" y="5301438"/>
                  </a:lnTo>
                  <a:lnTo>
                    <a:pt x="6219781" y="5305960"/>
                  </a:lnTo>
                  <a:lnTo>
                    <a:pt x="6213033" y="5307799"/>
                  </a:lnTo>
                  <a:close/>
                </a:path>
                <a:path w="6729094" h="7345045">
                  <a:moveTo>
                    <a:pt x="5956328" y="6574939"/>
                  </a:moveTo>
                  <a:lnTo>
                    <a:pt x="1007074" y="6704869"/>
                  </a:lnTo>
                  <a:lnTo>
                    <a:pt x="197076" y="6704869"/>
                  </a:lnTo>
                  <a:lnTo>
                    <a:pt x="5942249" y="6554045"/>
                  </a:lnTo>
                  <a:lnTo>
                    <a:pt x="5963903" y="6568941"/>
                  </a:lnTo>
                  <a:lnTo>
                    <a:pt x="5960141" y="6572906"/>
                  </a:lnTo>
                  <a:lnTo>
                    <a:pt x="5956328" y="6574939"/>
                  </a:lnTo>
                  <a:close/>
                </a:path>
                <a:path w="6729094" h="7345045">
                  <a:moveTo>
                    <a:pt x="993052" y="7312774"/>
                  </a:moveTo>
                  <a:lnTo>
                    <a:pt x="972756" y="7312774"/>
                  </a:lnTo>
                  <a:lnTo>
                    <a:pt x="972705" y="7310842"/>
                  </a:lnTo>
                  <a:lnTo>
                    <a:pt x="972494" y="7310446"/>
                  </a:lnTo>
                  <a:lnTo>
                    <a:pt x="904673" y="6707559"/>
                  </a:lnTo>
                  <a:lnTo>
                    <a:pt x="924049" y="6707559"/>
                  </a:lnTo>
                  <a:lnTo>
                    <a:pt x="993052" y="7312774"/>
                  </a:lnTo>
                  <a:close/>
                </a:path>
                <a:path w="6729094" h="7345045">
                  <a:moveTo>
                    <a:pt x="1185846" y="7323806"/>
                  </a:moveTo>
                  <a:lnTo>
                    <a:pt x="994310" y="7323806"/>
                  </a:lnTo>
                  <a:lnTo>
                    <a:pt x="6705350" y="6682862"/>
                  </a:lnTo>
                  <a:lnTo>
                    <a:pt x="6728886" y="6695776"/>
                  </a:lnTo>
                  <a:lnTo>
                    <a:pt x="6725124" y="6699742"/>
                  </a:lnTo>
                  <a:lnTo>
                    <a:pt x="6721311" y="6701774"/>
                  </a:lnTo>
                  <a:lnTo>
                    <a:pt x="6715511" y="6701927"/>
                  </a:lnTo>
                  <a:lnTo>
                    <a:pt x="1185846" y="7323806"/>
                  </a:lnTo>
                  <a:close/>
                </a:path>
                <a:path w="6729094" h="7345045">
                  <a:moveTo>
                    <a:pt x="6721311" y="6701775"/>
                  </a:moveTo>
                  <a:lnTo>
                    <a:pt x="6715515" y="6701926"/>
                  </a:lnTo>
                  <a:lnTo>
                    <a:pt x="6721311" y="6701774"/>
                  </a:lnTo>
                  <a:close/>
                </a:path>
                <a:path w="6729094" h="7345045">
                  <a:moveTo>
                    <a:pt x="970898" y="7307453"/>
                  </a:moveTo>
                  <a:lnTo>
                    <a:pt x="970672" y="7307029"/>
                  </a:lnTo>
                  <a:lnTo>
                    <a:pt x="970622" y="7305098"/>
                  </a:lnTo>
                  <a:lnTo>
                    <a:pt x="970898" y="7307453"/>
                  </a:lnTo>
                  <a:close/>
                </a:path>
                <a:path w="6729094" h="7345045">
                  <a:moveTo>
                    <a:pt x="998732" y="7344955"/>
                  </a:moveTo>
                  <a:lnTo>
                    <a:pt x="970898" y="7307453"/>
                  </a:lnTo>
                  <a:lnTo>
                    <a:pt x="972453" y="7310368"/>
                  </a:lnTo>
                  <a:lnTo>
                    <a:pt x="972539" y="7310847"/>
                  </a:lnTo>
                  <a:lnTo>
                    <a:pt x="972756" y="7312774"/>
                  </a:lnTo>
                  <a:lnTo>
                    <a:pt x="993052" y="7312774"/>
                  </a:lnTo>
                  <a:lnTo>
                    <a:pt x="994310" y="7323806"/>
                  </a:lnTo>
                  <a:lnTo>
                    <a:pt x="1185846" y="7323806"/>
                  </a:lnTo>
                  <a:lnTo>
                    <a:pt x="998732" y="7344955"/>
                  </a:lnTo>
                  <a:close/>
                </a:path>
                <a:path w="6729094" h="7345045">
                  <a:moveTo>
                    <a:pt x="972756" y="7312774"/>
                  </a:moveTo>
                  <a:lnTo>
                    <a:pt x="972494" y="7310446"/>
                  </a:lnTo>
                  <a:lnTo>
                    <a:pt x="972705" y="7310842"/>
                  </a:lnTo>
                  <a:lnTo>
                    <a:pt x="972756" y="7312774"/>
                  </a:lnTo>
                  <a:close/>
                </a:path>
              </a:pathLst>
            </a:custGeom>
            <a:solidFill>
              <a:srgbClr val="E2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551" y="1076669"/>
              <a:ext cx="8730035" cy="80523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24476" y="1426551"/>
            <a:ext cx="7751912" cy="3648435"/>
          </a:xfrm>
          <a:prstGeom prst="rect">
            <a:avLst/>
          </a:prstGeom>
        </p:spPr>
        <p:txBody>
          <a:bodyPr vert="horz" wrap="square" lIns="0" tIns="361950" rIns="0" bIns="0" rtlCol="0">
            <a:spAutoFit/>
          </a:bodyPr>
          <a:lstStyle/>
          <a:p>
            <a:pPr marL="12700" marR="5080">
              <a:lnSpc>
                <a:spcPts val="12760"/>
              </a:lnSpc>
              <a:spcBef>
                <a:spcPts val="2850"/>
              </a:spcBef>
            </a:pPr>
            <a:r>
              <a:rPr spc="-2885" dirty="0"/>
              <a:t>R</a:t>
            </a:r>
            <a:r>
              <a:rPr lang="ro-RO" spc="-2885" dirty="0"/>
              <a:t>  </a:t>
            </a:r>
            <a:r>
              <a:rPr spc="-2885" dirty="0"/>
              <a:t>E</a:t>
            </a:r>
            <a:r>
              <a:rPr lang="ro-RO" spc="-2885"/>
              <a:t>  </a:t>
            </a:r>
            <a:r>
              <a:rPr spc="-2885"/>
              <a:t>S</a:t>
            </a:r>
            <a:r>
              <a:rPr lang="ro-RO" spc="-2885" dirty="0"/>
              <a:t>  </a:t>
            </a:r>
            <a:r>
              <a:rPr spc="-2885" dirty="0"/>
              <a:t>E</a:t>
            </a:r>
            <a:r>
              <a:rPr lang="ro-RO" spc="-2885" dirty="0"/>
              <a:t> </a:t>
            </a:r>
            <a:r>
              <a:rPr spc="-2885" dirty="0"/>
              <a:t>A</a:t>
            </a:r>
            <a:r>
              <a:rPr lang="ro-RO" spc="-2885" dirty="0"/>
              <a:t>  </a:t>
            </a:r>
            <a:r>
              <a:rPr spc="-2885" dirty="0"/>
              <a:t>R</a:t>
            </a:r>
            <a:r>
              <a:rPr lang="ro-RO" spc="-2885" dirty="0"/>
              <a:t>  </a:t>
            </a:r>
            <a:r>
              <a:rPr spc="-2885" dirty="0"/>
              <a:t>C</a:t>
            </a:r>
            <a:r>
              <a:rPr lang="ro-RO" spc="-2885" dirty="0"/>
              <a:t>  </a:t>
            </a:r>
            <a:r>
              <a:rPr spc="-2885" dirty="0"/>
              <a:t>H </a:t>
            </a:r>
            <a:br>
              <a:rPr lang="ro-RO" spc="-2885" dirty="0"/>
            </a:br>
            <a:r>
              <a:rPr lang="ro-RO" spc="-1175" dirty="0">
                <a:solidFill>
                  <a:srgbClr val="F78932"/>
                </a:solidFill>
              </a:rPr>
              <a:t>I</a:t>
            </a:r>
            <a:r>
              <a:rPr lang="ro-RO" spc="-2925" dirty="0">
                <a:solidFill>
                  <a:srgbClr val="F78932"/>
                </a:solidFill>
              </a:rPr>
              <a:t>M  P  L  I  C A T  I  O  </a:t>
            </a:r>
            <a:r>
              <a:rPr lang="ro-RO" spc="-4145" dirty="0">
                <a:solidFill>
                  <a:srgbClr val="F78932"/>
                </a:solidFill>
              </a:rPr>
              <a:t>                                                                                                                                                                                      </a:t>
            </a:r>
            <a:r>
              <a:rPr lang="ro-RO" spc="-3150" dirty="0">
                <a:solidFill>
                  <a:srgbClr val="F78932"/>
                </a:solidFill>
              </a:rPr>
              <a:t>N</a:t>
            </a:r>
            <a:endParaRPr spc="-3150" dirty="0">
              <a:solidFill>
                <a:srgbClr val="F78932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4476" y="5464587"/>
            <a:ext cx="706945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-60" dirty="0">
                <a:solidFill>
                  <a:srgbClr val="072F64"/>
                </a:solidFill>
                <a:latin typeface="Lucida Sans Unicode"/>
                <a:cs typeface="Lucida Sans Unicode"/>
              </a:rPr>
              <a:t>Academical: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95" dirty="0">
                <a:solidFill>
                  <a:srgbClr val="072F64"/>
                </a:solidFill>
                <a:latin typeface="Lucida Sans Unicode"/>
                <a:cs typeface="Lucida Sans Unicode"/>
              </a:rPr>
              <a:t>This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research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5" dirty="0">
                <a:solidFill>
                  <a:srgbClr val="072F64"/>
                </a:solidFill>
                <a:latin typeface="Lucida Sans Unicode"/>
                <a:cs typeface="Lucida Sans Unicode"/>
              </a:rPr>
              <a:t>will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0" dirty="0">
                <a:solidFill>
                  <a:srgbClr val="072F64"/>
                </a:solidFill>
                <a:latin typeface="Lucida Sans Unicode"/>
                <a:cs typeface="Lucida Sans Unicode"/>
              </a:rPr>
              <a:t>bridge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0" dirty="0">
                <a:solidFill>
                  <a:srgbClr val="072F64"/>
                </a:solidFill>
                <a:latin typeface="Lucida Sans Unicode"/>
                <a:cs typeface="Lucida Sans Unicode"/>
              </a:rPr>
              <a:t>gap  </a:t>
            </a:r>
            <a:r>
              <a:rPr sz="2400" spc="-10" dirty="0">
                <a:solidFill>
                  <a:srgbClr val="072F64"/>
                </a:solidFill>
                <a:latin typeface="Lucida Sans Unicode"/>
                <a:cs typeface="Lucida Sans Unicode"/>
              </a:rPr>
              <a:t>between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interaction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effects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of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0" dirty="0">
                <a:solidFill>
                  <a:srgbClr val="072F64"/>
                </a:solidFill>
                <a:latin typeface="Lucida Sans Unicode"/>
                <a:cs typeface="Lucida Sans Unicode"/>
              </a:rPr>
              <a:t>social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5" dirty="0">
                <a:solidFill>
                  <a:srgbClr val="072F64"/>
                </a:solidFill>
                <a:latin typeface="Lucida Sans Unicode"/>
                <a:cs typeface="Lucida Sans Unicode"/>
              </a:rPr>
              <a:t>media 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influencer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content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and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traditional </a:t>
            </a:r>
            <a:r>
              <a:rPr sz="2400" spc="-55" dirty="0">
                <a:solidFill>
                  <a:srgbClr val="072F64"/>
                </a:solidFill>
                <a:latin typeface="Lucida Sans Unicode"/>
                <a:cs typeface="Lucida Sans Unicode"/>
              </a:rPr>
              <a:t>advertising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content </a:t>
            </a:r>
            <a:r>
              <a:rPr sz="2400" spc="-25" dirty="0">
                <a:solidFill>
                  <a:srgbClr val="072F64"/>
                </a:solidFill>
                <a:latin typeface="Lucida Sans Unicode"/>
                <a:cs typeface="Lucida Sans Unicode"/>
              </a:rPr>
              <a:t>on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tourism motivation </a:t>
            </a:r>
            <a:r>
              <a:rPr sz="2400" spc="-45" dirty="0">
                <a:solidFill>
                  <a:srgbClr val="072F64"/>
                </a:solidFill>
                <a:latin typeface="Lucida Sans Unicode"/>
                <a:cs typeface="Lucida Sans Unicode"/>
              </a:rPr>
              <a:t>(Customer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 Inspiration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20" dirty="0">
                <a:solidFill>
                  <a:srgbClr val="072F64"/>
                </a:solidFill>
                <a:latin typeface="Lucida Sans Unicode"/>
                <a:cs typeface="Lucida Sans Unicode"/>
              </a:rPr>
              <a:t>-</a:t>
            </a:r>
            <a:r>
              <a:rPr sz="2400" spc="-55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0" dirty="0">
                <a:solidFill>
                  <a:srgbClr val="072F64"/>
                </a:solidFill>
                <a:latin typeface="Lucida Sans Unicode"/>
                <a:cs typeface="Lucida Sans Unicode"/>
              </a:rPr>
              <a:t>Activation)</a:t>
            </a:r>
            <a:r>
              <a:rPr sz="2400" spc="-13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and</a:t>
            </a:r>
            <a:r>
              <a:rPr sz="2400" spc="-13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toursim</a:t>
            </a:r>
            <a:r>
              <a:rPr sz="2400" spc="-13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5" dirty="0">
                <a:solidFill>
                  <a:srgbClr val="072F64"/>
                </a:solidFill>
                <a:latin typeface="Lucida Sans Unicode"/>
                <a:cs typeface="Lucida Sans Unicode"/>
              </a:rPr>
              <a:t>consumption </a:t>
            </a:r>
            <a:r>
              <a:rPr sz="2400" spc="-74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5" dirty="0">
                <a:solidFill>
                  <a:srgbClr val="072F64"/>
                </a:solidFill>
                <a:latin typeface="Lucida Sans Unicode"/>
                <a:cs typeface="Lucida Sans Unicode"/>
              </a:rPr>
              <a:t>(Customer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Inspiration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20" dirty="0">
                <a:solidFill>
                  <a:srgbClr val="072F64"/>
                </a:solidFill>
                <a:latin typeface="Lucida Sans Unicode"/>
                <a:cs typeface="Lucida Sans Unicode"/>
              </a:rPr>
              <a:t>-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Intention),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as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well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as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 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relation </a:t>
            </a:r>
            <a:r>
              <a:rPr sz="2400" spc="-10" dirty="0">
                <a:solidFill>
                  <a:srgbClr val="072F64"/>
                </a:solidFill>
                <a:latin typeface="Lucida Sans Unicode"/>
                <a:cs typeface="Lucida Sans Unicode"/>
              </a:rPr>
              <a:t>between </a:t>
            </a:r>
            <a:r>
              <a:rPr sz="2400" spc="-30" dirty="0">
                <a:solidFill>
                  <a:srgbClr val="072F64"/>
                </a:solidFill>
                <a:latin typeface="Lucida Sans Unicode"/>
                <a:cs typeface="Lucida Sans Unicode"/>
              </a:rPr>
              <a:t>these </a:t>
            </a:r>
            <a:r>
              <a:rPr sz="2400" spc="-15" dirty="0">
                <a:solidFill>
                  <a:srgbClr val="072F64"/>
                </a:solidFill>
                <a:latin typeface="Lucida Sans Unicode"/>
                <a:cs typeface="Lucida Sans Unicode"/>
              </a:rPr>
              <a:t>phenomena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and </a:t>
            </a:r>
            <a:r>
              <a:rPr sz="2400" spc="90" dirty="0">
                <a:solidFill>
                  <a:srgbClr val="072F64"/>
                </a:solidFill>
                <a:latin typeface="Lucida Sans Unicode"/>
                <a:cs typeface="Lucida Sans Unicode"/>
              </a:rPr>
              <a:t>WOM </a:t>
            </a:r>
            <a:r>
              <a:rPr sz="2400" spc="9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Intention.</a:t>
            </a:r>
            <a:endParaRPr sz="2400" dirty="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2282" y="9302029"/>
            <a:ext cx="2447924" cy="6286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16551" y="1076670"/>
            <a:ext cx="8730615" cy="8052434"/>
            <a:chOff x="9016551" y="1076670"/>
            <a:chExt cx="8730615" cy="80524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5367" y="2029227"/>
              <a:ext cx="5708081" cy="55265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45424" y="1512629"/>
              <a:ext cx="6709409" cy="7503795"/>
            </a:xfrm>
            <a:custGeom>
              <a:avLst/>
              <a:gdLst/>
              <a:ahLst/>
              <a:cxnLst/>
              <a:rect l="l" t="t" r="r" b="b"/>
              <a:pathLst>
                <a:path w="6709409" h="7503795">
                  <a:moveTo>
                    <a:pt x="6680298" y="6864026"/>
                  </a:moveTo>
                  <a:lnTo>
                    <a:pt x="902839" y="6864026"/>
                  </a:lnTo>
                  <a:lnTo>
                    <a:pt x="193867" y="6882638"/>
                  </a:lnTo>
                  <a:lnTo>
                    <a:pt x="185614" y="6881164"/>
                  </a:lnTo>
                  <a:lnTo>
                    <a:pt x="178732" y="6876753"/>
                  </a:lnTo>
                  <a:lnTo>
                    <a:pt x="176223" y="6873256"/>
                  </a:lnTo>
                  <a:lnTo>
                    <a:pt x="0" y="160612"/>
                  </a:lnTo>
                  <a:lnTo>
                    <a:pt x="2322" y="156989"/>
                  </a:lnTo>
                  <a:lnTo>
                    <a:pt x="8963" y="152223"/>
                  </a:lnTo>
                  <a:lnTo>
                    <a:pt x="17129" y="150317"/>
                  </a:lnTo>
                  <a:lnTo>
                    <a:pt x="5742981" y="0"/>
                  </a:lnTo>
                  <a:lnTo>
                    <a:pt x="5751236" y="1474"/>
                  </a:lnTo>
                  <a:lnTo>
                    <a:pt x="5758118" y="5885"/>
                  </a:lnTo>
                  <a:lnTo>
                    <a:pt x="5762883" y="12526"/>
                  </a:lnTo>
                  <a:lnTo>
                    <a:pt x="5764789" y="20691"/>
                  </a:lnTo>
                  <a:lnTo>
                    <a:pt x="5769151" y="186826"/>
                  </a:lnTo>
                  <a:lnTo>
                    <a:pt x="5958302" y="186826"/>
                  </a:lnTo>
                  <a:lnTo>
                    <a:pt x="5958620" y="187652"/>
                  </a:lnTo>
                  <a:lnTo>
                    <a:pt x="5972103" y="307152"/>
                  </a:lnTo>
                  <a:lnTo>
                    <a:pt x="288068" y="456372"/>
                  </a:lnTo>
                  <a:lnTo>
                    <a:pt x="279903" y="458278"/>
                  </a:lnTo>
                  <a:lnTo>
                    <a:pt x="273262" y="463043"/>
                  </a:lnTo>
                  <a:lnTo>
                    <a:pt x="268852" y="469925"/>
                  </a:lnTo>
                  <a:lnTo>
                    <a:pt x="267377" y="478179"/>
                  </a:lnTo>
                  <a:lnTo>
                    <a:pt x="275948" y="804653"/>
                  </a:lnTo>
                  <a:lnTo>
                    <a:pt x="3093298" y="804653"/>
                  </a:lnTo>
                  <a:lnTo>
                    <a:pt x="538654" y="1091593"/>
                  </a:lnTo>
                  <a:lnTo>
                    <a:pt x="530819" y="1094607"/>
                  </a:lnTo>
                  <a:lnTo>
                    <a:pt x="524857" y="1099929"/>
                  </a:lnTo>
                  <a:lnTo>
                    <a:pt x="521117" y="1107005"/>
                  </a:lnTo>
                  <a:lnTo>
                    <a:pt x="519944" y="1115281"/>
                  </a:lnTo>
                  <a:lnTo>
                    <a:pt x="556140" y="1437164"/>
                  </a:lnTo>
                  <a:lnTo>
                    <a:pt x="292735" y="1444079"/>
                  </a:lnTo>
                  <a:lnTo>
                    <a:pt x="397004" y="5415859"/>
                  </a:lnTo>
                  <a:lnTo>
                    <a:pt x="5906968" y="5436551"/>
                  </a:lnTo>
                  <a:lnTo>
                    <a:pt x="5908564" y="5497342"/>
                  </a:lnTo>
                  <a:lnTo>
                    <a:pt x="6557738" y="5497342"/>
                  </a:lnTo>
                  <a:lnTo>
                    <a:pt x="6694790" y="6711973"/>
                  </a:lnTo>
                  <a:lnTo>
                    <a:pt x="902839" y="6864026"/>
                  </a:lnTo>
                  <a:lnTo>
                    <a:pt x="6694790" y="6711973"/>
                  </a:lnTo>
                  <a:lnTo>
                    <a:pt x="6709362" y="6841116"/>
                  </a:lnTo>
                  <a:lnTo>
                    <a:pt x="6708168" y="6848542"/>
                  </a:lnTo>
                  <a:lnTo>
                    <a:pt x="6704424" y="6855496"/>
                  </a:lnTo>
                  <a:lnTo>
                    <a:pt x="6698459" y="6860697"/>
                  </a:lnTo>
                  <a:lnTo>
                    <a:pt x="6690603" y="6862867"/>
                  </a:lnTo>
                  <a:lnTo>
                    <a:pt x="6680298" y="6864026"/>
                  </a:lnTo>
                  <a:close/>
                </a:path>
                <a:path w="6709409" h="7503795">
                  <a:moveTo>
                    <a:pt x="5958302" y="186826"/>
                  </a:moveTo>
                  <a:lnTo>
                    <a:pt x="5769151" y="186826"/>
                  </a:lnTo>
                  <a:lnTo>
                    <a:pt x="5934931" y="168942"/>
                  </a:lnTo>
                  <a:lnTo>
                    <a:pt x="5943208" y="170114"/>
                  </a:lnTo>
                  <a:lnTo>
                    <a:pt x="5950283" y="173855"/>
                  </a:lnTo>
                  <a:lnTo>
                    <a:pt x="5955605" y="179817"/>
                  </a:lnTo>
                  <a:lnTo>
                    <a:pt x="5958302" y="186826"/>
                  </a:lnTo>
                  <a:close/>
                </a:path>
                <a:path w="6709409" h="7503795">
                  <a:moveTo>
                    <a:pt x="5977004" y="350581"/>
                  </a:moveTo>
                  <a:lnTo>
                    <a:pt x="4317801" y="350581"/>
                  </a:lnTo>
                  <a:lnTo>
                    <a:pt x="288069" y="456372"/>
                  </a:lnTo>
                  <a:lnTo>
                    <a:pt x="5972103" y="307152"/>
                  </a:lnTo>
                  <a:lnTo>
                    <a:pt x="5977004" y="350581"/>
                  </a:lnTo>
                  <a:close/>
                </a:path>
                <a:path w="6709409" h="7503795">
                  <a:moveTo>
                    <a:pt x="3093298" y="804653"/>
                  </a:moveTo>
                  <a:lnTo>
                    <a:pt x="275948" y="804653"/>
                  </a:lnTo>
                  <a:lnTo>
                    <a:pt x="4317801" y="350581"/>
                  </a:lnTo>
                  <a:lnTo>
                    <a:pt x="5977004" y="350581"/>
                  </a:lnTo>
                  <a:lnTo>
                    <a:pt x="5996679" y="524950"/>
                  </a:lnTo>
                  <a:lnTo>
                    <a:pt x="5457498" y="539105"/>
                  </a:lnTo>
                  <a:lnTo>
                    <a:pt x="3093298" y="804653"/>
                  </a:lnTo>
                  <a:close/>
                </a:path>
                <a:path w="6709409" h="7503795">
                  <a:moveTo>
                    <a:pt x="5998276" y="539105"/>
                  </a:moveTo>
                  <a:lnTo>
                    <a:pt x="5457499" y="539105"/>
                  </a:lnTo>
                  <a:lnTo>
                    <a:pt x="5996679" y="524950"/>
                  </a:lnTo>
                  <a:lnTo>
                    <a:pt x="5998276" y="539105"/>
                  </a:lnTo>
                  <a:close/>
                </a:path>
                <a:path w="6709409" h="7503795">
                  <a:moveTo>
                    <a:pt x="5903188" y="5292572"/>
                  </a:moveTo>
                  <a:lnTo>
                    <a:pt x="5561260" y="5301549"/>
                  </a:lnTo>
                  <a:lnTo>
                    <a:pt x="5569428" y="5299642"/>
                  </a:lnTo>
                  <a:lnTo>
                    <a:pt x="5576068" y="5294876"/>
                  </a:lnTo>
                  <a:lnTo>
                    <a:pt x="5580479" y="5287994"/>
                  </a:lnTo>
                  <a:lnTo>
                    <a:pt x="5581954" y="5279741"/>
                  </a:lnTo>
                  <a:lnTo>
                    <a:pt x="5457500" y="539105"/>
                  </a:lnTo>
                  <a:lnTo>
                    <a:pt x="5998276" y="539105"/>
                  </a:lnTo>
                  <a:lnTo>
                    <a:pt x="6131734" y="1721878"/>
                  </a:lnTo>
                  <a:lnTo>
                    <a:pt x="5809671" y="1730333"/>
                  </a:lnTo>
                  <a:lnTo>
                    <a:pt x="5903188" y="5292572"/>
                  </a:lnTo>
                  <a:close/>
                </a:path>
                <a:path w="6709409" h="7503795">
                  <a:moveTo>
                    <a:pt x="5906968" y="5436551"/>
                  </a:moveTo>
                  <a:lnTo>
                    <a:pt x="418811" y="5436551"/>
                  </a:lnTo>
                  <a:lnTo>
                    <a:pt x="741421" y="5428081"/>
                  </a:lnTo>
                  <a:lnTo>
                    <a:pt x="292735" y="1444079"/>
                  </a:lnTo>
                  <a:lnTo>
                    <a:pt x="556918" y="1444079"/>
                  </a:lnTo>
                  <a:lnTo>
                    <a:pt x="1004149" y="5421184"/>
                  </a:lnTo>
                  <a:lnTo>
                    <a:pt x="5906565" y="5421184"/>
                  </a:lnTo>
                  <a:lnTo>
                    <a:pt x="5906968" y="5436551"/>
                  </a:lnTo>
                  <a:close/>
                </a:path>
                <a:path w="6709409" h="7503795">
                  <a:moveTo>
                    <a:pt x="556918" y="1444079"/>
                  </a:moveTo>
                  <a:lnTo>
                    <a:pt x="292735" y="1444079"/>
                  </a:lnTo>
                  <a:lnTo>
                    <a:pt x="556141" y="1437167"/>
                  </a:lnTo>
                  <a:lnTo>
                    <a:pt x="556918" y="1444079"/>
                  </a:lnTo>
                  <a:close/>
                </a:path>
                <a:path w="6709409" h="7503795">
                  <a:moveTo>
                    <a:pt x="6557738" y="5497342"/>
                  </a:moveTo>
                  <a:lnTo>
                    <a:pt x="5908564" y="5497342"/>
                  </a:lnTo>
                  <a:lnTo>
                    <a:pt x="6209267" y="5464318"/>
                  </a:lnTo>
                  <a:lnTo>
                    <a:pt x="6217131" y="5462420"/>
                  </a:lnTo>
                  <a:lnTo>
                    <a:pt x="6223107" y="5457672"/>
                  </a:lnTo>
                  <a:lnTo>
                    <a:pt x="6226854" y="5450807"/>
                  </a:lnTo>
                  <a:lnTo>
                    <a:pt x="6228027" y="5442560"/>
                  </a:lnTo>
                  <a:lnTo>
                    <a:pt x="5809671" y="1730333"/>
                  </a:lnTo>
                  <a:lnTo>
                    <a:pt x="6132688" y="1730333"/>
                  </a:lnTo>
                  <a:lnTo>
                    <a:pt x="6557738" y="5497342"/>
                  </a:lnTo>
                  <a:close/>
                </a:path>
                <a:path w="6709409" h="7503795">
                  <a:moveTo>
                    <a:pt x="6132688" y="1730333"/>
                  </a:moveTo>
                  <a:lnTo>
                    <a:pt x="5809671" y="1730333"/>
                  </a:lnTo>
                  <a:lnTo>
                    <a:pt x="6131734" y="1721878"/>
                  </a:lnTo>
                  <a:lnTo>
                    <a:pt x="6132688" y="1730333"/>
                  </a:lnTo>
                  <a:close/>
                </a:path>
                <a:path w="6709409" h="7503795">
                  <a:moveTo>
                    <a:pt x="5906565" y="5421184"/>
                  </a:moveTo>
                  <a:lnTo>
                    <a:pt x="1004146" y="5421184"/>
                  </a:lnTo>
                  <a:lnTo>
                    <a:pt x="5903188" y="5292572"/>
                  </a:lnTo>
                  <a:lnTo>
                    <a:pt x="5906565" y="5421184"/>
                  </a:lnTo>
                  <a:close/>
                </a:path>
                <a:path w="6709409" h="7503795">
                  <a:moveTo>
                    <a:pt x="996948" y="7503355"/>
                  </a:moveTo>
                  <a:lnTo>
                    <a:pt x="902839" y="6864026"/>
                  </a:lnTo>
                  <a:lnTo>
                    <a:pt x="6680298" y="6864026"/>
                  </a:lnTo>
                  <a:lnTo>
                    <a:pt x="6679723" y="6864091"/>
                  </a:lnTo>
                  <a:lnTo>
                    <a:pt x="996948" y="7503355"/>
                  </a:lnTo>
                  <a:close/>
                </a:path>
                <a:path w="6709409" h="7503795">
                  <a:moveTo>
                    <a:pt x="6679723" y="6864091"/>
                  </a:moveTo>
                  <a:lnTo>
                    <a:pt x="6680298" y="6864026"/>
                  </a:lnTo>
                  <a:lnTo>
                    <a:pt x="6679723" y="68640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6664" y="1833847"/>
              <a:ext cx="5316508" cy="511523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847504" y="1670928"/>
              <a:ext cx="6729095" cy="7345045"/>
            </a:xfrm>
            <a:custGeom>
              <a:avLst/>
              <a:gdLst/>
              <a:ahLst/>
              <a:cxnLst/>
              <a:rect l="l" t="t" r="r" b="b"/>
              <a:pathLst>
                <a:path w="6729094" h="7345045">
                  <a:moveTo>
                    <a:pt x="924049" y="6707559"/>
                  </a:moveTo>
                  <a:lnTo>
                    <a:pt x="904673" y="6707559"/>
                  </a:lnTo>
                  <a:lnTo>
                    <a:pt x="197630" y="6726119"/>
                  </a:lnTo>
                  <a:lnTo>
                    <a:pt x="189380" y="6724645"/>
                  </a:lnTo>
                  <a:lnTo>
                    <a:pt x="182498" y="6720234"/>
                  </a:lnTo>
                  <a:lnTo>
                    <a:pt x="177733" y="6713593"/>
                  </a:lnTo>
                  <a:lnTo>
                    <a:pt x="175827" y="6705428"/>
                  </a:lnTo>
                  <a:lnTo>
                    <a:pt x="0" y="7879"/>
                  </a:lnTo>
                  <a:lnTo>
                    <a:pt x="1830" y="3965"/>
                  </a:lnTo>
                  <a:lnTo>
                    <a:pt x="5592" y="0"/>
                  </a:lnTo>
                  <a:lnTo>
                    <a:pt x="21401" y="13116"/>
                  </a:lnTo>
                  <a:lnTo>
                    <a:pt x="197100" y="6704869"/>
                  </a:lnTo>
                  <a:lnTo>
                    <a:pt x="1007074" y="6704869"/>
                  </a:lnTo>
                  <a:lnTo>
                    <a:pt x="923991" y="6707050"/>
                  </a:lnTo>
                  <a:lnTo>
                    <a:pt x="924049" y="6707559"/>
                  </a:lnTo>
                  <a:close/>
                </a:path>
                <a:path w="6729094" h="7345045">
                  <a:moveTo>
                    <a:pt x="255739" y="323998"/>
                  </a:moveTo>
                  <a:lnTo>
                    <a:pt x="251622" y="314440"/>
                  </a:lnTo>
                  <a:lnTo>
                    <a:pt x="253392" y="307084"/>
                  </a:lnTo>
                  <a:lnTo>
                    <a:pt x="258308" y="302183"/>
                  </a:lnTo>
                  <a:lnTo>
                    <a:pt x="265091" y="299407"/>
                  </a:lnTo>
                  <a:lnTo>
                    <a:pt x="272466" y="298428"/>
                  </a:lnTo>
                  <a:lnTo>
                    <a:pt x="5436166" y="162868"/>
                  </a:lnTo>
                  <a:lnTo>
                    <a:pt x="5451672" y="164394"/>
                  </a:lnTo>
                  <a:lnTo>
                    <a:pt x="5455840" y="175884"/>
                  </a:lnTo>
                  <a:lnTo>
                    <a:pt x="5455940" y="179747"/>
                  </a:lnTo>
                  <a:lnTo>
                    <a:pt x="267127" y="315966"/>
                  </a:lnTo>
                  <a:lnTo>
                    <a:pt x="259451" y="318101"/>
                  </a:lnTo>
                  <a:lnTo>
                    <a:pt x="255739" y="323998"/>
                  </a:lnTo>
                  <a:close/>
                </a:path>
                <a:path w="6729094" h="7345045">
                  <a:moveTo>
                    <a:pt x="5563044" y="5143149"/>
                  </a:moveTo>
                  <a:lnTo>
                    <a:pt x="5566806" y="5139184"/>
                  </a:lnTo>
                  <a:lnTo>
                    <a:pt x="5570518" y="5133287"/>
                  </a:lnTo>
                  <a:lnTo>
                    <a:pt x="5440485" y="180153"/>
                  </a:lnTo>
                  <a:lnTo>
                    <a:pt x="5455951" y="180153"/>
                  </a:lnTo>
                  <a:lnTo>
                    <a:pt x="5586023" y="5134813"/>
                  </a:lnTo>
                  <a:lnTo>
                    <a:pt x="5578498" y="5142742"/>
                  </a:lnTo>
                  <a:lnTo>
                    <a:pt x="5563044" y="5143149"/>
                  </a:lnTo>
                  <a:close/>
                </a:path>
                <a:path w="6729094" h="7345045">
                  <a:moveTo>
                    <a:pt x="5455951" y="180153"/>
                  </a:moveTo>
                  <a:lnTo>
                    <a:pt x="5440485" y="180153"/>
                  </a:lnTo>
                  <a:lnTo>
                    <a:pt x="5455940" y="179747"/>
                  </a:lnTo>
                  <a:lnTo>
                    <a:pt x="5455951" y="180153"/>
                  </a:lnTo>
                  <a:close/>
                </a:path>
                <a:path w="6729094" h="7345045">
                  <a:moveTo>
                    <a:pt x="6213033" y="5307799"/>
                  </a:moveTo>
                  <a:lnTo>
                    <a:pt x="6207237" y="5307951"/>
                  </a:lnTo>
                  <a:lnTo>
                    <a:pt x="6212881" y="5302003"/>
                  </a:lnTo>
                  <a:lnTo>
                    <a:pt x="6214660" y="5296158"/>
                  </a:lnTo>
                  <a:lnTo>
                    <a:pt x="6214457" y="5288430"/>
                  </a:lnTo>
                  <a:lnTo>
                    <a:pt x="5854428" y="2104350"/>
                  </a:lnTo>
                  <a:lnTo>
                    <a:pt x="5850321" y="1947874"/>
                  </a:lnTo>
                  <a:lnTo>
                    <a:pt x="6229911" y="5288025"/>
                  </a:lnTo>
                  <a:lnTo>
                    <a:pt x="6228739" y="5295153"/>
                  </a:lnTo>
                  <a:lnTo>
                    <a:pt x="6225189" y="5301438"/>
                  </a:lnTo>
                  <a:lnTo>
                    <a:pt x="6219781" y="5305960"/>
                  </a:lnTo>
                  <a:lnTo>
                    <a:pt x="6213033" y="5307799"/>
                  </a:lnTo>
                  <a:close/>
                </a:path>
                <a:path w="6729094" h="7345045">
                  <a:moveTo>
                    <a:pt x="5956328" y="6574939"/>
                  </a:moveTo>
                  <a:lnTo>
                    <a:pt x="1007074" y="6704869"/>
                  </a:lnTo>
                  <a:lnTo>
                    <a:pt x="197076" y="6704869"/>
                  </a:lnTo>
                  <a:lnTo>
                    <a:pt x="5942249" y="6554045"/>
                  </a:lnTo>
                  <a:lnTo>
                    <a:pt x="5963903" y="6568941"/>
                  </a:lnTo>
                  <a:lnTo>
                    <a:pt x="5960141" y="6572906"/>
                  </a:lnTo>
                  <a:lnTo>
                    <a:pt x="5956328" y="6574939"/>
                  </a:lnTo>
                  <a:close/>
                </a:path>
                <a:path w="6729094" h="7345045">
                  <a:moveTo>
                    <a:pt x="993052" y="7312774"/>
                  </a:moveTo>
                  <a:lnTo>
                    <a:pt x="972756" y="7312774"/>
                  </a:lnTo>
                  <a:lnTo>
                    <a:pt x="972705" y="7310842"/>
                  </a:lnTo>
                  <a:lnTo>
                    <a:pt x="972494" y="7310446"/>
                  </a:lnTo>
                  <a:lnTo>
                    <a:pt x="904673" y="6707559"/>
                  </a:lnTo>
                  <a:lnTo>
                    <a:pt x="924049" y="6707559"/>
                  </a:lnTo>
                  <a:lnTo>
                    <a:pt x="993052" y="7312774"/>
                  </a:lnTo>
                  <a:close/>
                </a:path>
                <a:path w="6729094" h="7345045">
                  <a:moveTo>
                    <a:pt x="1185846" y="7323806"/>
                  </a:moveTo>
                  <a:lnTo>
                    <a:pt x="994310" y="7323806"/>
                  </a:lnTo>
                  <a:lnTo>
                    <a:pt x="6705350" y="6682862"/>
                  </a:lnTo>
                  <a:lnTo>
                    <a:pt x="6728886" y="6695776"/>
                  </a:lnTo>
                  <a:lnTo>
                    <a:pt x="6725124" y="6699741"/>
                  </a:lnTo>
                  <a:lnTo>
                    <a:pt x="6721311" y="6701774"/>
                  </a:lnTo>
                  <a:lnTo>
                    <a:pt x="6715511" y="6701927"/>
                  </a:lnTo>
                  <a:lnTo>
                    <a:pt x="1185846" y="7323806"/>
                  </a:lnTo>
                  <a:close/>
                </a:path>
                <a:path w="6729094" h="7345045">
                  <a:moveTo>
                    <a:pt x="6721311" y="6701775"/>
                  </a:moveTo>
                  <a:lnTo>
                    <a:pt x="6715515" y="6701926"/>
                  </a:lnTo>
                  <a:lnTo>
                    <a:pt x="6721311" y="6701774"/>
                  </a:lnTo>
                  <a:close/>
                </a:path>
                <a:path w="6729094" h="7345045">
                  <a:moveTo>
                    <a:pt x="970898" y="7307453"/>
                  </a:moveTo>
                  <a:lnTo>
                    <a:pt x="970672" y="7307029"/>
                  </a:lnTo>
                  <a:lnTo>
                    <a:pt x="970622" y="7305097"/>
                  </a:lnTo>
                  <a:lnTo>
                    <a:pt x="970898" y="7307453"/>
                  </a:lnTo>
                  <a:close/>
                </a:path>
                <a:path w="6729094" h="7345045">
                  <a:moveTo>
                    <a:pt x="998732" y="7344955"/>
                  </a:moveTo>
                  <a:lnTo>
                    <a:pt x="970898" y="7307453"/>
                  </a:lnTo>
                  <a:lnTo>
                    <a:pt x="972494" y="7310446"/>
                  </a:lnTo>
                  <a:lnTo>
                    <a:pt x="972756" y="7312774"/>
                  </a:lnTo>
                  <a:lnTo>
                    <a:pt x="993052" y="7312774"/>
                  </a:lnTo>
                  <a:lnTo>
                    <a:pt x="994310" y="7323806"/>
                  </a:lnTo>
                  <a:lnTo>
                    <a:pt x="1185846" y="7323806"/>
                  </a:lnTo>
                  <a:lnTo>
                    <a:pt x="998732" y="7344955"/>
                  </a:lnTo>
                  <a:close/>
                </a:path>
                <a:path w="6729094" h="7345045">
                  <a:moveTo>
                    <a:pt x="972756" y="7312774"/>
                  </a:moveTo>
                  <a:lnTo>
                    <a:pt x="972494" y="7310446"/>
                  </a:lnTo>
                  <a:lnTo>
                    <a:pt x="972705" y="7310842"/>
                  </a:lnTo>
                  <a:lnTo>
                    <a:pt x="972756" y="7312774"/>
                  </a:lnTo>
                  <a:close/>
                </a:path>
              </a:pathLst>
            </a:custGeom>
            <a:solidFill>
              <a:srgbClr val="E2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551" y="1076670"/>
              <a:ext cx="8730035" cy="805237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724476" y="5464587"/>
            <a:ext cx="703834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Practical: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95" dirty="0">
                <a:solidFill>
                  <a:srgbClr val="072F64"/>
                </a:solidFill>
                <a:latin typeface="Lucida Sans Unicode"/>
                <a:cs typeface="Lucida Sans Unicode"/>
              </a:rPr>
              <a:t>This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research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5" dirty="0">
                <a:solidFill>
                  <a:srgbClr val="072F64"/>
                </a:solidFill>
                <a:latin typeface="Lucida Sans Unicode"/>
                <a:cs typeface="Lucida Sans Unicode"/>
              </a:rPr>
              <a:t>will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75" dirty="0">
                <a:solidFill>
                  <a:srgbClr val="072F64"/>
                </a:solidFill>
                <a:latin typeface="Lucida Sans Unicode"/>
                <a:cs typeface="Lucida Sans Unicode"/>
              </a:rPr>
              <a:t>give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0" dirty="0">
                <a:solidFill>
                  <a:srgbClr val="072F64"/>
                </a:solidFill>
                <a:latin typeface="Lucida Sans Unicode"/>
                <a:cs typeface="Lucida Sans Unicode"/>
              </a:rPr>
              <a:t>marketers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70" dirty="0">
                <a:solidFill>
                  <a:srgbClr val="072F64"/>
                </a:solidFill>
                <a:latin typeface="Lucida Sans Unicode"/>
                <a:cs typeface="Lucida Sans Unicode"/>
              </a:rPr>
              <a:t>insight  </a:t>
            </a:r>
            <a:r>
              <a:rPr sz="2400" spc="-45" dirty="0">
                <a:solidFill>
                  <a:srgbClr val="072F64"/>
                </a:solidFill>
                <a:latin typeface="Lucida Sans Unicode"/>
                <a:cs typeface="Lucida Sans Unicode"/>
              </a:rPr>
              <a:t>into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effects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of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different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5" dirty="0">
                <a:solidFill>
                  <a:srgbClr val="072F64"/>
                </a:solidFill>
                <a:latin typeface="Lucida Sans Unicode"/>
                <a:cs typeface="Lucida Sans Unicode"/>
              </a:rPr>
              <a:t>types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of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content  </a:t>
            </a:r>
            <a:r>
              <a:rPr sz="2400" spc="-55" dirty="0">
                <a:solidFill>
                  <a:srgbClr val="072F64"/>
                </a:solidFill>
                <a:latin typeface="Lucida Sans Unicode"/>
                <a:cs typeface="Lucida Sans Unicode"/>
              </a:rPr>
              <a:t>advertising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5" dirty="0">
                <a:solidFill>
                  <a:srgbClr val="072F64"/>
                </a:solidFill>
                <a:latin typeface="Lucida Sans Unicode"/>
                <a:cs typeface="Lucida Sans Unicode"/>
              </a:rPr>
              <a:t>on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consumers,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as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well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as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  </a:t>
            </a:r>
            <a:r>
              <a:rPr sz="2400" spc="-40" dirty="0">
                <a:solidFill>
                  <a:srgbClr val="072F64"/>
                </a:solidFill>
                <a:latin typeface="Lucida Sans Unicode"/>
                <a:cs typeface="Lucida Sans Unicode"/>
              </a:rPr>
              <a:t>interaction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10" dirty="0">
                <a:solidFill>
                  <a:srgbClr val="072F64"/>
                </a:solidFill>
                <a:latin typeface="Lucida Sans Unicode"/>
                <a:cs typeface="Lucida Sans Unicode"/>
              </a:rPr>
              <a:t>between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072F64"/>
                </a:solidFill>
                <a:latin typeface="Lucida Sans Unicode"/>
                <a:cs typeface="Lucida Sans Unicode"/>
              </a:rPr>
              <a:t>the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type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of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content</a:t>
            </a:r>
            <a:r>
              <a:rPr sz="2400" spc="-14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15" dirty="0">
                <a:solidFill>
                  <a:srgbClr val="072F64"/>
                </a:solidFill>
                <a:latin typeface="Lucida Sans Unicode"/>
                <a:cs typeface="Lucida Sans Unicode"/>
              </a:rPr>
              <a:t>and  </a:t>
            </a:r>
            <a:r>
              <a:rPr sz="2400" spc="-30" dirty="0">
                <a:solidFill>
                  <a:srgbClr val="072F64"/>
                </a:solidFill>
                <a:latin typeface="Lucida Sans Unicode"/>
                <a:cs typeface="Lucida Sans Unicode"/>
              </a:rPr>
              <a:t>consumer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characteristics </a:t>
            </a:r>
            <a:r>
              <a:rPr sz="2400" spc="-65" dirty="0">
                <a:solidFill>
                  <a:srgbClr val="072F64"/>
                </a:solidFill>
                <a:latin typeface="Lucida Sans Unicode"/>
                <a:cs typeface="Lucida Sans Unicode"/>
              </a:rPr>
              <a:t>(PFC), </a:t>
            </a:r>
            <a:r>
              <a:rPr sz="2400" spc="-70" dirty="0">
                <a:solidFill>
                  <a:srgbClr val="072F64"/>
                </a:solidFill>
                <a:latin typeface="Lucida Sans Unicode"/>
                <a:cs typeface="Lucida Sans Unicode"/>
              </a:rPr>
              <a:t>aiding </a:t>
            </a:r>
            <a:r>
              <a:rPr sz="2400" spc="-55" dirty="0">
                <a:solidFill>
                  <a:srgbClr val="072F64"/>
                </a:solidFill>
                <a:latin typeface="Lucida Sans Unicode"/>
                <a:cs typeface="Lucida Sans Unicode"/>
              </a:rPr>
              <a:t>marketing </a:t>
            </a:r>
            <a:r>
              <a:rPr sz="2400" spc="-50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35" dirty="0">
                <a:solidFill>
                  <a:srgbClr val="072F64"/>
                </a:solidFill>
                <a:latin typeface="Lucida Sans Unicode"/>
                <a:cs typeface="Lucida Sans Unicode"/>
              </a:rPr>
              <a:t>managerial</a:t>
            </a:r>
            <a:r>
              <a:rPr sz="2400" spc="-145" dirty="0">
                <a:solidFill>
                  <a:srgbClr val="072F64"/>
                </a:solidFill>
                <a:latin typeface="Lucida Sans Unicode"/>
                <a:cs typeface="Lucida Sans Unicode"/>
              </a:rPr>
              <a:t> </a:t>
            </a:r>
            <a:r>
              <a:rPr sz="2400" spc="-65" dirty="0">
                <a:solidFill>
                  <a:srgbClr val="072F64"/>
                </a:solidFill>
                <a:latin typeface="Lucida Sans Unicode"/>
                <a:cs typeface="Lucida Sans Unicode"/>
              </a:rPr>
              <a:t>decisions.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2282" y="9302030"/>
            <a:ext cx="2447924" cy="628649"/>
          </a:xfrm>
          <a:prstGeom prst="rect">
            <a:avLst/>
          </a:prstGeom>
        </p:spPr>
      </p:pic>
      <p:sp>
        <p:nvSpPr>
          <p:cNvPr id="13" name="object 8">
            <a:extLst>
              <a:ext uri="{FF2B5EF4-FFF2-40B4-BE49-F238E27FC236}">
                <a16:creationId xmlns:a16="http://schemas.microsoft.com/office/drawing/2014/main" id="{F4AE775B-34FE-356C-462D-157865D84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24476" y="1426551"/>
            <a:ext cx="7751912" cy="3648435"/>
          </a:xfrm>
          <a:prstGeom prst="rect">
            <a:avLst/>
          </a:prstGeom>
        </p:spPr>
        <p:txBody>
          <a:bodyPr vert="horz" wrap="square" lIns="0" tIns="361950" rIns="0" bIns="0" rtlCol="0">
            <a:spAutoFit/>
          </a:bodyPr>
          <a:lstStyle/>
          <a:p>
            <a:pPr marL="12700" marR="5080">
              <a:lnSpc>
                <a:spcPts val="12760"/>
              </a:lnSpc>
              <a:spcBef>
                <a:spcPts val="2850"/>
              </a:spcBef>
            </a:pPr>
            <a:r>
              <a:rPr spc="-2885" dirty="0"/>
              <a:t>R</a:t>
            </a:r>
            <a:r>
              <a:rPr lang="ro-RO" spc="-2885" dirty="0"/>
              <a:t>  </a:t>
            </a:r>
            <a:r>
              <a:rPr spc="-2885" dirty="0"/>
              <a:t>E</a:t>
            </a:r>
            <a:r>
              <a:rPr lang="ro-RO" spc="-2885" dirty="0"/>
              <a:t>  </a:t>
            </a:r>
            <a:r>
              <a:rPr spc="-2885" dirty="0"/>
              <a:t>S</a:t>
            </a:r>
            <a:r>
              <a:rPr lang="ro-RO" spc="-2885" dirty="0"/>
              <a:t>  </a:t>
            </a:r>
            <a:r>
              <a:rPr spc="-2885" dirty="0"/>
              <a:t>E</a:t>
            </a:r>
            <a:r>
              <a:rPr lang="ro-RO" spc="-2885" dirty="0"/>
              <a:t> </a:t>
            </a:r>
            <a:r>
              <a:rPr spc="-2885" dirty="0"/>
              <a:t>A</a:t>
            </a:r>
            <a:r>
              <a:rPr lang="ro-RO" spc="-2885" dirty="0"/>
              <a:t>  </a:t>
            </a:r>
            <a:r>
              <a:rPr spc="-2885" dirty="0"/>
              <a:t>R</a:t>
            </a:r>
            <a:r>
              <a:rPr lang="ro-RO" spc="-2885" dirty="0"/>
              <a:t>  </a:t>
            </a:r>
            <a:r>
              <a:rPr spc="-2885" dirty="0"/>
              <a:t>C</a:t>
            </a:r>
            <a:r>
              <a:rPr lang="ro-RO" spc="-2885" dirty="0"/>
              <a:t>  </a:t>
            </a:r>
            <a:r>
              <a:rPr spc="-2885" dirty="0"/>
              <a:t>H </a:t>
            </a:r>
            <a:br>
              <a:rPr lang="ro-RO" spc="-2885" dirty="0"/>
            </a:br>
            <a:r>
              <a:rPr lang="ro-RO" spc="-1175" dirty="0">
                <a:solidFill>
                  <a:srgbClr val="F78932"/>
                </a:solidFill>
              </a:rPr>
              <a:t>I</a:t>
            </a:r>
            <a:r>
              <a:rPr lang="ro-RO" spc="-2925" dirty="0">
                <a:solidFill>
                  <a:srgbClr val="F78932"/>
                </a:solidFill>
              </a:rPr>
              <a:t>M  P  L  I  C A T  I  O  </a:t>
            </a:r>
            <a:r>
              <a:rPr lang="ro-RO" spc="-4145" dirty="0">
                <a:solidFill>
                  <a:srgbClr val="F78932"/>
                </a:solidFill>
              </a:rPr>
              <a:t>                                                                                                                                                                                      </a:t>
            </a:r>
            <a:r>
              <a:rPr lang="ro-RO" spc="-3150" dirty="0">
                <a:solidFill>
                  <a:srgbClr val="F78932"/>
                </a:solidFill>
              </a:rPr>
              <a:t>N</a:t>
            </a:r>
            <a:endParaRPr spc="-3150" dirty="0">
              <a:solidFill>
                <a:srgbClr val="F7893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787</Words>
  <Application>Microsoft Office PowerPoint</Application>
  <PresentationFormat>Particularizare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Lucida Sans Unicode</vt:lpstr>
      <vt:lpstr>Trebuchet MS</vt:lpstr>
      <vt:lpstr>Office Theme</vt:lpstr>
      <vt:lpstr>Prezentare PowerPoint</vt:lpstr>
      <vt:lpstr>R  E  S  E   A  R  C  H P  R  O  B  L   E   M</vt:lpstr>
      <vt:lpstr>R  E  SE  A  R  C   H                D       E      S      I       G      N</vt:lpstr>
      <vt:lpstr>R  E  SE  A  R  C   H               D       E      S      I       G      N</vt:lpstr>
      <vt:lpstr>R  E  SE  A  R  C   H               D       E      S      I       G      N</vt:lpstr>
      <vt:lpstr>R  E  S  E A  R  C  H  IM  P  L  I  C A T  I  O                                                                                                                                                                                        N</vt:lpstr>
      <vt:lpstr>R  E  S  E A  R  C  H  IM  P  L  I  C A T  I  O                                                                                                                                                                                        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and Traditional Advertising Effects on Customer Behavioral Intentions</dc:title>
  <dc:creator>marinceanleonardo</dc:creator>
  <cp:keywords>DAFewLO_by8,BABdRS8UHpU</cp:keywords>
  <cp:lastModifiedBy>Georgia Tacu</cp:lastModifiedBy>
  <cp:revision>23</cp:revision>
  <dcterms:created xsi:type="dcterms:W3CDTF">2023-04-02T16:54:50Z</dcterms:created>
  <dcterms:modified xsi:type="dcterms:W3CDTF">2023-04-02T17:38:19Z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2023-03-31T00:00:00Z</vt:filetime>
  </property>
  <property fmtid="{D5CDD505-2E9C-101B-9397-08002B2CF9AE}" pid="3" name="Creator">
    <vt:lpwstr>Canva</vt:lpwstr>
  </property>
  <property fmtid="{D5CDD505-2E9C-101B-9397-08002B2CF9AE}" pid="4" name="LastSaved">
    <vt:filetime>2023-03-31T00:00:00Z</vt:filetime>
  </property>
</Properties>
</file>