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a Istoc" userId="ecab9a92e52bba79" providerId="LiveId" clId="{FC0A8E35-50C3-4860-91E7-1DDF3BE39C07}"/>
    <pc:docChg chg="custSel addSld delSld modSld">
      <pc:chgData name="Elena Istoc" userId="ecab9a92e52bba79" providerId="LiveId" clId="{FC0A8E35-50C3-4860-91E7-1DDF3BE39C07}" dt="2021-04-01T11:16:37.510" v="2145" actId="113"/>
      <pc:docMkLst>
        <pc:docMk/>
      </pc:docMkLst>
      <pc:sldChg chg="modSp mod">
        <pc:chgData name="Elena Istoc" userId="ecab9a92e52bba79" providerId="LiveId" clId="{FC0A8E35-50C3-4860-91E7-1DDF3BE39C07}" dt="2021-04-01T11:12:37.789" v="2011" actId="14100"/>
        <pc:sldMkLst>
          <pc:docMk/>
          <pc:sldMk cId="303950888" sldId="257"/>
        </pc:sldMkLst>
        <pc:spChg chg="mod">
          <ac:chgData name="Elena Istoc" userId="ecab9a92e52bba79" providerId="LiveId" clId="{FC0A8E35-50C3-4860-91E7-1DDF3BE39C07}" dt="2021-04-01T11:12:37.789" v="2011" actId="14100"/>
          <ac:spMkLst>
            <pc:docMk/>
            <pc:sldMk cId="303950888" sldId="257"/>
            <ac:spMk id="4" creationId="{E5AAC347-3CEF-4FB8-84A2-2A70E13CA8F7}"/>
          </ac:spMkLst>
        </pc:spChg>
      </pc:sldChg>
      <pc:sldChg chg="addSp delSp modSp new mod">
        <pc:chgData name="Elena Istoc" userId="ecab9a92e52bba79" providerId="LiveId" clId="{FC0A8E35-50C3-4860-91E7-1DDF3BE39C07}" dt="2021-04-01T08:37:13.899" v="499" actId="14100"/>
        <pc:sldMkLst>
          <pc:docMk/>
          <pc:sldMk cId="2217910756" sldId="258"/>
        </pc:sldMkLst>
        <pc:spChg chg="mod">
          <ac:chgData name="Elena Istoc" userId="ecab9a92e52bba79" providerId="LiveId" clId="{FC0A8E35-50C3-4860-91E7-1DDF3BE39C07}" dt="2021-04-01T08:29:47.414" v="46" actId="14100"/>
          <ac:spMkLst>
            <pc:docMk/>
            <pc:sldMk cId="2217910756" sldId="258"/>
            <ac:spMk id="2" creationId="{915C631A-C46F-43C7-ACE7-6671EDCCA11F}"/>
          </ac:spMkLst>
        </pc:spChg>
        <pc:spChg chg="del">
          <ac:chgData name="Elena Istoc" userId="ecab9a92e52bba79" providerId="LiveId" clId="{FC0A8E35-50C3-4860-91E7-1DDF3BE39C07}" dt="2021-04-01T08:35:49.279" v="489"/>
          <ac:spMkLst>
            <pc:docMk/>
            <pc:sldMk cId="2217910756" sldId="258"/>
            <ac:spMk id="3" creationId="{29010B34-E462-4202-BF6C-2350E4E84E36}"/>
          </ac:spMkLst>
        </pc:spChg>
        <pc:spChg chg="mod">
          <ac:chgData name="Elena Istoc" userId="ecab9a92e52bba79" providerId="LiveId" clId="{FC0A8E35-50C3-4860-91E7-1DDF3BE39C07}" dt="2021-04-01T08:34:55.873" v="488" actId="120"/>
          <ac:spMkLst>
            <pc:docMk/>
            <pc:sldMk cId="2217910756" sldId="258"/>
            <ac:spMk id="4" creationId="{6CF957B0-B5D6-46D9-99F7-3EC006F19F7F}"/>
          </ac:spMkLst>
        </pc:spChg>
        <pc:spChg chg="add del mod">
          <ac:chgData name="Elena Istoc" userId="ecab9a92e52bba79" providerId="LiveId" clId="{FC0A8E35-50C3-4860-91E7-1DDF3BE39C07}" dt="2021-04-01T08:37:04.228" v="495"/>
          <ac:spMkLst>
            <pc:docMk/>
            <pc:sldMk cId="2217910756" sldId="258"/>
            <ac:spMk id="8" creationId="{05CC29D5-FA44-4377-8855-4E0184801235}"/>
          </ac:spMkLst>
        </pc:spChg>
        <pc:picChg chg="add del mod">
          <ac:chgData name="Elena Istoc" userId="ecab9a92e52bba79" providerId="LiveId" clId="{FC0A8E35-50C3-4860-91E7-1DDF3BE39C07}" dt="2021-04-01T08:36:16.793" v="494" actId="478"/>
          <ac:picMkLst>
            <pc:docMk/>
            <pc:sldMk cId="2217910756" sldId="258"/>
            <ac:picMk id="6" creationId="{43FE54C4-47CC-4E03-85BE-E73C96AB2FF9}"/>
          </ac:picMkLst>
        </pc:picChg>
        <pc:picChg chg="add mod">
          <ac:chgData name="Elena Istoc" userId="ecab9a92e52bba79" providerId="LiveId" clId="{FC0A8E35-50C3-4860-91E7-1DDF3BE39C07}" dt="2021-04-01T08:37:13.899" v="499" actId="14100"/>
          <ac:picMkLst>
            <pc:docMk/>
            <pc:sldMk cId="2217910756" sldId="258"/>
            <ac:picMk id="10" creationId="{4C7B0DD9-748E-4235-9475-F8CF98874936}"/>
          </ac:picMkLst>
        </pc:picChg>
      </pc:sldChg>
      <pc:sldChg chg="addSp delSp modSp new mod">
        <pc:chgData name="Elena Istoc" userId="ecab9a92e52bba79" providerId="LiveId" clId="{FC0A8E35-50C3-4860-91E7-1DDF3BE39C07}" dt="2021-04-01T08:44:26.119" v="856" actId="14100"/>
        <pc:sldMkLst>
          <pc:docMk/>
          <pc:sldMk cId="485082058" sldId="259"/>
        </pc:sldMkLst>
        <pc:spChg chg="mod">
          <ac:chgData name="Elena Istoc" userId="ecab9a92e52bba79" providerId="LiveId" clId="{FC0A8E35-50C3-4860-91E7-1DDF3BE39C07}" dt="2021-04-01T08:38:47.923" v="526" actId="113"/>
          <ac:spMkLst>
            <pc:docMk/>
            <pc:sldMk cId="485082058" sldId="259"/>
            <ac:spMk id="2" creationId="{8D1FD6BC-F69C-47D1-86D0-7340685BE66B}"/>
          </ac:spMkLst>
        </pc:spChg>
        <pc:spChg chg="del">
          <ac:chgData name="Elena Istoc" userId="ecab9a92e52bba79" providerId="LiveId" clId="{FC0A8E35-50C3-4860-91E7-1DDF3BE39C07}" dt="2021-04-01T08:44:10.984" v="849"/>
          <ac:spMkLst>
            <pc:docMk/>
            <pc:sldMk cId="485082058" sldId="259"/>
            <ac:spMk id="3" creationId="{B0A7B249-F8F8-4E79-ACE7-DBA4FA660A7F}"/>
          </ac:spMkLst>
        </pc:spChg>
        <pc:spChg chg="mod">
          <ac:chgData name="Elena Istoc" userId="ecab9a92e52bba79" providerId="LiveId" clId="{FC0A8E35-50C3-4860-91E7-1DDF3BE39C07}" dt="2021-04-01T08:43:32.434" v="848" actId="20577"/>
          <ac:spMkLst>
            <pc:docMk/>
            <pc:sldMk cId="485082058" sldId="259"/>
            <ac:spMk id="4" creationId="{BCE82B37-8206-483A-948B-C804726E76CC}"/>
          </ac:spMkLst>
        </pc:spChg>
        <pc:picChg chg="add mod">
          <ac:chgData name="Elena Istoc" userId="ecab9a92e52bba79" providerId="LiveId" clId="{FC0A8E35-50C3-4860-91E7-1DDF3BE39C07}" dt="2021-04-01T08:44:26.119" v="856" actId="14100"/>
          <ac:picMkLst>
            <pc:docMk/>
            <pc:sldMk cId="485082058" sldId="259"/>
            <ac:picMk id="6" creationId="{C76B6229-56DD-41C4-B366-5C82A1FC00EE}"/>
          </ac:picMkLst>
        </pc:picChg>
      </pc:sldChg>
      <pc:sldChg chg="addSp delSp modSp new mod">
        <pc:chgData name="Elena Istoc" userId="ecab9a92e52bba79" providerId="LiveId" clId="{FC0A8E35-50C3-4860-91E7-1DDF3BE39C07}" dt="2021-04-01T08:15:07.057" v="990"/>
        <pc:sldMkLst>
          <pc:docMk/>
          <pc:sldMk cId="2085767022" sldId="260"/>
        </pc:sldMkLst>
        <pc:spChg chg="mod">
          <ac:chgData name="Elena Istoc" userId="ecab9a92e52bba79" providerId="LiveId" clId="{FC0A8E35-50C3-4860-91E7-1DDF3BE39C07}" dt="2021-04-01T08:50:49.712" v="988" actId="20577"/>
          <ac:spMkLst>
            <pc:docMk/>
            <pc:sldMk cId="2085767022" sldId="260"/>
            <ac:spMk id="2" creationId="{61C48602-24B9-46AC-A8A3-6DDE09DDEF31}"/>
          </ac:spMkLst>
        </pc:spChg>
        <pc:spChg chg="del">
          <ac:chgData name="Elena Istoc" userId="ecab9a92e52bba79" providerId="LiveId" clId="{FC0A8E35-50C3-4860-91E7-1DDF3BE39C07}" dt="2021-04-01T08:14:36.982" v="989"/>
          <ac:spMkLst>
            <pc:docMk/>
            <pc:sldMk cId="2085767022" sldId="260"/>
            <ac:spMk id="3" creationId="{D7D7B53A-9483-418A-A303-B5FB2D7DA336}"/>
          </ac:spMkLst>
        </pc:spChg>
        <pc:spChg chg="del">
          <ac:chgData name="Elena Istoc" userId="ecab9a92e52bba79" providerId="LiveId" clId="{FC0A8E35-50C3-4860-91E7-1DDF3BE39C07}" dt="2021-04-01T08:15:07.057" v="990"/>
          <ac:spMkLst>
            <pc:docMk/>
            <pc:sldMk cId="2085767022" sldId="260"/>
            <ac:spMk id="4" creationId="{106C9CC4-4CD2-4A09-B58F-9B6154D98FF7}"/>
          </ac:spMkLst>
        </pc:spChg>
        <pc:picChg chg="add mod">
          <ac:chgData name="Elena Istoc" userId="ecab9a92e52bba79" providerId="LiveId" clId="{FC0A8E35-50C3-4860-91E7-1DDF3BE39C07}" dt="2021-04-01T08:14:36.982" v="989"/>
          <ac:picMkLst>
            <pc:docMk/>
            <pc:sldMk cId="2085767022" sldId="260"/>
            <ac:picMk id="6" creationId="{EC360534-1620-436F-A3DA-11C344DFF2AB}"/>
          </ac:picMkLst>
        </pc:picChg>
        <pc:picChg chg="add mod">
          <ac:chgData name="Elena Istoc" userId="ecab9a92e52bba79" providerId="LiveId" clId="{FC0A8E35-50C3-4860-91E7-1DDF3BE39C07}" dt="2021-04-01T08:15:07.057" v="990"/>
          <ac:picMkLst>
            <pc:docMk/>
            <pc:sldMk cId="2085767022" sldId="260"/>
            <ac:picMk id="8" creationId="{4E5DB9F9-5E4C-49FC-A508-64AF18E92E31}"/>
          </ac:picMkLst>
        </pc:picChg>
      </pc:sldChg>
      <pc:sldChg chg="addSp delSp modSp new mod">
        <pc:chgData name="Elena Istoc" userId="ecab9a92e52bba79" providerId="LiveId" clId="{FC0A8E35-50C3-4860-91E7-1DDF3BE39C07}" dt="2021-04-01T08:19:27.398" v="1066"/>
        <pc:sldMkLst>
          <pc:docMk/>
          <pc:sldMk cId="1502721271" sldId="261"/>
        </pc:sldMkLst>
        <pc:spChg chg="mod">
          <ac:chgData name="Elena Istoc" userId="ecab9a92e52bba79" providerId="LiveId" clId="{FC0A8E35-50C3-4860-91E7-1DDF3BE39C07}" dt="2021-04-01T08:16:55.202" v="1064" actId="20577"/>
          <ac:spMkLst>
            <pc:docMk/>
            <pc:sldMk cId="1502721271" sldId="261"/>
            <ac:spMk id="2" creationId="{9CD0E97F-29AD-4A0F-AD88-14203182B025}"/>
          </ac:spMkLst>
        </pc:spChg>
        <pc:spChg chg="del">
          <ac:chgData name="Elena Istoc" userId="ecab9a92e52bba79" providerId="LiveId" clId="{FC0A8E35-50C3-4860-91E7-1DDF3BE39C07}" dt="2021-04-01T08:17:51.658" v="1065"/>
          <ac:spMkLst>
            <pc:docMk/>
            <pc:sldMk cId="1502721271" sldId="261"/>
            <ac:spMk id="3" creationId="{2DE08DF3-AF4D-432B-838B-01F5B1013A15}"/>
          </ac:spMkLst>
        </pc:spChg>
        <pc:spChg chg="del">
          <ac:chgData name="Elena Istoc" userId="ecab9a92e52bba79" providerId="LiveId" clId="{FC0A8E35-50C3-4860-91E7-1DDF3BE39C07}" dt="2021-04-01T08:19:27.398" v="1066"/>
          <ac:spMkLst>
            <pc:docMk/>
            <pc:sldMk cId="1502721271" sldId="261"/>
            <ac:spMk id="4" creationId="{99CB307D-2F18-4D96-8D68-E70F143EA0D3}"/>
          </ac:spMkLst>
        </pc:spChg>
        <pc:picChg chg="add mod">
          <ac:chgData name="Elena Istoc" userId="ecab9a92e52bba79" providerId="LiveId" clId="{FC0A8E35-50C3-4860-91E7-1DDF3BE39C07}" dt="2021-04-01T08:17:51.658" v="1065"/>
          <ac:picMkLst>
            <pc:docMk/>
            <pc:sldMk cId="1502721271" sldId="261"/>
            <ac:picMk id="6" creationId="{7C689C3E-02BF-40E4-A0B2-8DCABC78F539}"/>
          </ac:picMkLst>
        </pc:picChg>
        <pc:picChg chg="add mod">
          <ac:chgData name="Elena Istoc" userId="ecab9a92e52bba79" providerId="LiveId" clId="{FC0A8E35-50C3-4860-91E7-1DDF3BE39C07}" dt="2021-04-01T08:19:27.398" v="1066"/>
          <ac:picMkLst>
            <pc:docMk/>
            <pc:sldMk cId="1502721271" sldId="261"/>
            <ac:picMk id="8" creationId="{D71E9ECE-C476-4709-AA76-E5CD264FC72C}"/>
          </ac:picMkLst>
        </pc:picChg>
      </pc:sldChg>
      <pc:sldChg chg="addSp delSp modSp new mod">
        <pc:chgData name="Elena Istoc" userId="ecab9a92e52bba79" providerId="LiveId" clId="{FC0A8E35-50C3-4860-91E7-1DDF3BE39C07}" dt="2021-04-01T08:34:18.788" v="1551" actId="1076"/>
        <pc:sldMkLst>
          <pc:docMk/>
          <pc:sldMk cId="1948443159" sldId="262"/>
        </pc:sldMkLst>
        <pc:spChg chg="mod">
          <ac:chgData name="Elena Istoc" userId="ecab9a92e52bba79" providerId="LiveId" clId="{FC0A8E35-50C3-4860-91E7-1DDF3BE39C07}" dt="2021-04-01T08:21:40.427" v="1139" actId="20577"/>
          <ac:spMkLst>
            <pc:docMk/>
            <pc:sldMk cId="1948443159" sldId="262"/>
            <ac:spMk id="2" creationId="{77D99F37-27E2-488B-AD59-55977D7E8ED1}"/>
          </ac:spMkLst>
        </pc:spChg>
        <pc:spChg chg="del">
          <ac:chgData name="Elena Istoc" userId="ecab9a92e52bba79" providerId="LiveId" clId="{FC0A8E35-50C3-4860-91E7-1DDF3BE39C07}" dt="2021-04-01T08:32:13.958" v="1538"/>
          <ac:spMkLst>
            <pc:docMk/>
            <pc:sldMk cId="1948443159" sldId="262"/>
            <ac:spMk id="3" creationId="{E819B377-3835-4B69-B017-AC394A45D5F1}"/>
          </ac:spMkLst>
        </pc:spChg>
        <pc:spChg chg="mod">
          <ac:chgData name="Elena Istoc" userId="ecab9a92e52bba79" providerId="LiveId" clId="{FC0A8E35-50C3-4860-91E7-1DDF3BE39C07}" dt="2021-04-01T08:31:19.604" v="1537" actId="20577"/>
          <ac:spMkLst>
            <pc:docMk/>
            <pc:sldMk cId="1948443159" sldId="262"/>
            <ac:spMk id="4" creationId="{368E23BC-C7BE-4235-B185-32A340E2371E}"/>
          </ac:spMkLst>
        </pc:spChg>
        <pc:spChg chg="add del mod">
          <ac:chgData name="Elena Istoc" userId="ecab9a92e52bba79" providerId="LiveId" clId="{FC0A8E35-50C3-4860-91E7-1DDF3BE39C07}" dt="2021-04-01T08:33:07.233" v="1542"/>
          <ac:spMkLst>
            <pc:docMk/>
            <pc:sldMk cId="1948443159" sldId="262"/>
            <ac:spMk id="7" creationId="{E094A00B-94C4-4491-80F9-E5534BFC7540}"/>
          </ac:spMkLst>
        </pc:spChg>
        <pc:spChg chg="add del mod">
          <ac:chgData name="Elena Istoc" userId="ecab9a92e52bba79" providerId="LiveId" clId="{FC0A8E35-50C3-4860-91E7-1DDF3BE39C07}" dt="2021-04-01T08:34:11.934" v="1550"/>
          <ac:spMkLst>
            <pc:docMk/>
            <pc:sldMk cId="1948443159" sldId="262"/>
            <ac:spMk id="13" creationId="{B0D0CBE7-C528-404B-A200-60A34788A91D}"/>
          </ac:spMkLst>
        </pc:spChg>
        <pc:picChg chg="add del mod">
          <ac:chgData name="Elena Istoc" userId="ecab9a92e52bba79" providerId="LiveId" clId="{FC0A8E35-50C3-4860-91E7-1DDF3BE39C07}" dt="2021-04-01T08:32:33.377" v="1541" actId="478"/>
          <ac:picMkLst>
            <pc:docMk/>
            <pc:sldMk cId="1948443159" sldId="262"/>
            <ac:picMk id="5" creationId="{880DFA8C-CD6E-4A66-9E52-13C2912B586B}"/>
          </ac:picMkLst>
        </pc:picChg>
        <pc:picChg chg="add del mod">
          <ac:chgData name="Elena Istoc" userId="ecab9a92e52bba79" providerId="LiveId" clId="{FC0A8E35-50C3-4860-91E7-1DDF3BE39C07}" dt="2021-04-01T08:33:38.162" v="1547" actId="478"/>
          <ac:picMkLst>
            <pc:docMk/>
            <pc:sldMk cId="1948443159" sldId="262"/>
            <ac:picMk id="9" creationId="{EF7FB811-4BF8-4959-871F-45E2235DFCAA}"/>
          </ac:picMkLst>
        </pc:picChg>
        <pc:picChg chg="add del mod">
          <ac:chgData name="Elena Istoc" userId="ecab9a92e52bba79" providerId="LiveId" clId="{FC0A8E35-50C3-4860-91E7-1DDF3BE39C07}" dt="2021-04-01T08:33:35.648" v="1546" actId="478"/>
          <ac:picMkLst>
            <pc:docMk/>
            <pc:sldMk cId="1948443159" sldId="262"/>
            <ac:picMk id="11" creationId="{62947ABF-B899-41F7-AD6D-9BBD8456AAF2}"/>
          </ac:picMkLst>
        </pc:picChg>
        <pc:picChg chg="add mod">
          <ac:chgData name="Elena Istoc" userId="ecab9a92e52bba79" providerId="LiveId" clId="{FC0A8E35-50C3-4860-91E7-1DDF3BE39C07}" dt="2021-04-01T08:34:18.788" v="1551" actId="1076"/>
          <ac:picMkLst>
            <pc:docMk/>
            <pc:sldMk cId="1948443159" sldId="262"/>
            <ac:picMk id="15" creationId="{E5EEF153-4A1D-4631-9F6E-D5B0032892CF}"/>
          </ac:picMkLst>
        </pc:picChg>
      </pc:sldChg>
      <pc:sldChg chg="addSp delSp modSp new mod">
        <pc:chgData name="Elena Istoc" userId="ecab9a92e52bba79" providerId="LiveId" clId="{FC0A8E35-50C3-4860-91E7-1DDF3BE39C07}" dt="2021-04-01T08:43:25.283" v="1578" actId="14100"/>
        <pc:sldMkLst>
          <pc:docMk/>
          <pc:sldMk cId="2990448448" sldId="263"/>
        </pc:sldMkLst>
        <pc:spChg chg="mod">
          <ac:chgData name="Elena Istoc" userId="ecab9a92e52bba79" providerId="LiveId" clId="{FC0A8E35-50C3-4860-91E7-1DDF3BE39C07}" dt="2021-04-01T08:35:21.687" v="1574" actId="20577"/>
          <ac:spMkLst>
            <pc:docMk/>
            <pc:sldMk cId="2990448448" sldId="263"/>
            <ac:spMk id="2" creationId="{59C2415C-8E1F-4C96-9C80-F552296BC832}"/>
          </ac:spMkLst>
        </pc:spChg>
        <pc:spChg chg="del">
          <ac:chgData name="Elena Istoc" userId="ecab9a92e52bba79" providerId="LiveId" clId="{FC0A8E35-50C3-4860-91E7-1DDF3BE39C07}" dt="2021-04-01T08:38:23.788" v="1575"/>
          <ac:spMkLst>
            <pc:docMk/>
            <pc:sldMk cId="2990448448" sldId="263"/>
            <ac:spMk id="3" creationId="{59CE193C-8A3C-45DC-A82D-632FB6DEF6CD}"/>
          </ac:spMkLst>
        </pc:spChg>
        <pc:spChg chg="del">
          <ac:chgData name="Elena Istoc" userId="ecab9a92e52bba79" providerId="LiveId" clId="{FC0A8E35-50C3-4860-91E7-1DDF3BE39C07}" dt="2021-04-01T08:43:18.960" v="1576"/>
          <ac:spMkLst>
            <pc:docMk/>
            <pc:sldMk cId="2990448448" sldId="263"/>
            <ac:spMk id="4" creationId="{7583F977-E2C0-4DCC-87A2-5190D5C6CBBB}"/>
          </ac:spMkLst>
        </pc:spChg>
        <pc:picChg chg="add mod">
          <ac:chgData name="Elena Istoc" userId="ecab9a92e52bba79" providerId="LiveId" clId="{FC0A8E35-50C3-4860-91E7-1DDF3BE39C07}" dt="2021-04-01T08:38:23.788" v="1575"/>
          <ac:picMkLst>
            <pc:docMk/>
            <pc:sldMk cId="2990448448" sldId="263"/>
            <ac:picMk id="6" creationId="{F230154D-A127-4241-9AB9-39970005A074}"/>
          </ac:picMkLst>
        </pc:picChg>
        <pc:picChg chg="add mod">
          <ac:chgData name="Elena Istoc" userId="ecab9a92e52bba79" providerId="LiveId" clId="{FC0A8E35-50C3-4860-91E7-1DDF3BE39C07}" dt="2021-04-01T08:43:25.283" v="1578" actId="14100"/>
          <ac:picMkLst>
            <pc:docMk/>
            <pc:sldMk cId="2990448448" sldId="263"/>
            <ac:picMk id="8" creationId="{05423E91-F75E-454D-A8EE-961FF147F2E6}"/>
          </ac:picMkLst>
        </pc:picChg>
      </pc:sldChg>
      <pc:sldChg chg="addSp delSp modSp new mod">
        <pc:chgData name="Elena Istoc" userId="ecab9a92e52bba79" providerId="LiveId" clId="{FC0A8E35-50C3-4860-91E7-1DDF3BE39C07}" dt="2021-04-01T08:49:20.978" v="1599" actId="14100"/>
        <pc:sldMkLst>
          <pc:docMk/>
          <pc:sldMk cId="3809326289" sldId="264"/>
        </pc:sldMkLst>
        <pc:spChg chg="mod">
          <ac:chgData name="Elena Istoc" userId="ecab9a92e52bba79" providerId="LiveId" clId="{FC0A8E35-50C3-4860-91E7-1DDF3BE39C07}" dt="2021-04-01T08:44:08.284" v="1594" actId="20577"/>
          <ac:spMkLst>
            <pc:docMk/>
            <pc:sldMk cId="3809326289" sldId="264"/>
            <ac:spMk id="2" creationId="{03441F60-3E75-4471-9450-CCB6D51690AF}"/>
          </ac:spMkLst>
        </pc:spChg>
        <pc:spChg chg="del">
          <ac:chgData name="Elena Istoc" userId="ecab9a92e52bba79" providerId="LiveId" clId="{FC0A8E35-50C3-4860-91E7-1DDF3BE39C07}" dt="2021-04-01T08:48:50.834" v="1595"/>
          <ac:spMkLst>
            <pc:docMk/>
            <pc:sldMk cId="3809326289" sldId="264"/>
            <ac:spMk id="3" creationId="{5DE419AA-836B-455E-BE8A-BCC004F41927}"/>
          </ac:spMkLst>
        </pc:spChg>
        <pc:spChg chg="del">
          <ac:chgData name="Elena Istoc" userId="ecab9a92e52bba79" providerId="LiveId" clId="{FC0A8E35-50C3-4860-91E7-1DDF3BE39C07}" dt="2021-04-01T08:49:13.652" v="1596"/>
          <ac:spMkLst>
            <pc:docMk/>
            <pc:sldMk cId="3809326289" sldId="264"/>
            <ac:spMk id="4" creationId="{75BD5245-F3B5-4604-AB27-C0BED45A6D0F}"/>
          </ac:spMkLst>
        </pc:spChg>
        <pc:picChg chg="add mod">
          <ac:chgData name="Elena Istoc" userId="ecab9a92e52bba79" providerId="LiveId" clId="{FC0A8E35-50C3-4860-91E7-1DDF3BE39C07}" dt="2021-04-01T08:48:50.834" v="1595"/>
          <ac:picMkLst>
            <pc:docMk/>
            <pc:sldMk cId="3809326289" sldId="264"/>
            <ac:picMk id="6" creationId="{3E13136E-F5CF-4BB7-AC72-9C444B59AA4C}"/>
          </ac:picMkLst>
        </pc:picChg>
        <pc:picChg chg="add mod">
          <ac:chgData name="Elena Istoc" userId="ecab9a92e52bba79" providerId="LiveId" clId="{FC0A8E35-50C3-4860-91E7-1DDF3BE39C07}" dt="2021-04-01T08:49:20.978" v="1599" actId="14100"/>
          <ac:picMkLst>
            <pc:docMk/>
            <pc:sldMk cId="3809326289" sldId="264"/>
            <ac:picMk id="8" creationId="{0645A41B-003C-4544-BAF8-A137F3C31A72}"/>
          </ac:picMkLst>
        </pc:picChg>
      </pc:sldChg>
      <pc:sldChg chg="addSp delSp modSp new mod">
        <pc:chgData name="Elena Istoc" userId="ecab9a92e52bba79" providerId="LiveId" clId="{FC0A8E35-50C3-4860-91E7-1DDF3BE39C07}" dt="2021-04-01T08:58:51.594" v="1625"/>
        <pc:sldMkLst>
          <pc:docMk/>
          <pc:sldMk cId="3160051251" sldId="265"/>
        </pc:sldMkLst>
        <pc:spChg chg="mod">
          <ac:chgData name="Elena Istoc" userId="ecab9a92e52bba79" providerId="LiveId" clId="{FC0A8E35-50C3-4860-91E7-1DDF3BE39C07}" dt="2021-04-01T08:50:20.863" v="1623" actId="113"/>
          <ac:spMkLst>
            <pc:docMk/>
            <pc:sldMk cId="3160051251" sldId="265"/>
            <ac:spMk id="2" creationId="{8BAD2FBA-8F04-434D-8377-7BA6E661C6A5}"/>
          </ac:spMkLst>
        </pc:spChg>
        <pc:spChg chg="del">
          <ac:chgData name="Elena Istoc" userId="ecab9a92e52bba79" providerId="LiveId" clId="{FC0A8E35-50C3-4860-91E7-1DDF3BE39C07}" dt="2021-04-01T08:52:01.548" v="1624"/>
          <ac:spMkLst>
            <pc:docMk/>
            <pc:sldMk cId="3160051251" sldId="265"/>
            <ac:spMk id="3" creationId="{0FC7BD3F-0B66-4623-839C-AD05F6610DDA}"/>
          </ac:spMkLst>
        </pc:spChg>
        <pc:spChg chg="del">
          <ac:chgData name="Elena Istoc" userId="ecab9a92e52bba79" providerId="LiveId" clId="{FC0A8E35-50C3-4860-91E7-1DDF3BE39C07}" dt="2021-04-01T08:58:51.594" v="1625"/>
          <ac:spMkLst>
            <pc:docMk/>
            <pc:sldMk cId="3160051251" sldId="265"/>
            <ac:spMk id="4" creationId="{63B66164-8294-4683-85C7-DB6952F94567}"/>
          </ac:spMkLst>
        </pc:spChg>
        <pc:picChg chg="add mod">
          <ac:chgData name="Elena Istoc" userId="ecab9a92e52bba79" providerId="LiveId" clId="{FC0A8E35-50C3-4860-91E7-1DDF3BE39C07}" dt="2021-04-01T08:52:01.548" v="1624"/>
          <ac:picMkLst>
            <pc:docMk/>
            <pc:sldMk cId="3160051251" sldId="265"/>
            <ac:picMk id="6" creationId="{BFCFE01C-3187-45F4-87BC-8D00B90A25FF}"/>
          </ac:picMkLst>
        </pc:picChg>
        <pc:picChg chg="add mod">
          <ac:chgData name="Elena Istoc" userId="ecab9a92e52bba79" providerId="LiveId" clId="{FC0A8E35-50C3-4860-91E7-1DDF3BE39C07}" dt="2021-04-01T08:58:51.594" v="1625"/>
          <ac:picMkLst>
            <pc:docMk/>
            <pc:sldMk cId="3160051251" sldId="265"/>
            <ac:picMk id="8" creationId="{E4D17972-A435-4B34-A453-B8C5D7C6B8C3}"/>
          </ac:picMkLst>
        </pc:picChg>
      </pc:sldChg>
      <pc:sldChg chg="addSp delSp modSp new mod">
        <pc:chgData name="Elena Istoc" userId="ecab9a92e52bba79" providerId="LiveId" clId="{FC0A8E35-50C3-4860-91E7-1DDF3BE39C07}" dt="2021-04-01T09:02:37.010" v="1655" actId="14100"/>
        <pc:sldMkLst>
          <pc:docMk/>
          <pc:sldMk cId="1334935391" sldId="266"/>
        </pc:sldMkLst>
        <pc:spChg chg="mod">
          <ac:chgData name="Elena Istoc" userId="ecab9a92e52bba79" providerId="LiveId" clId="{FC0A8E35-50C3-4860-91E7-1DDF3BE39C07}" dt="2021-04-01T08:59:53.289" v="1645" actId="20577"/>
          <ac:spMkLst>
            <pc:docMk/>
            <pc:sldMk cId="1334935391" sldId="266"/>
            <ac:spMk id="2" creationId="{699D29DE-DF7A-46CE-8E2B-D6A14C3A334E}"/>
          </ac:spMkLst>
        </pc:spChg>
        <pc:spChg chg="del">
          <ac:chgData name="Elena Istoc" userId="ecab9a92e52bba79" providerId="LiveId" clId="{FC0A8E35-50C3-4860-91E7-1DDF3BE39C07}" dt="2021-04-01T09:01:42.757" v="1646"/>
          <ac:spMkLst>
            <pc:docMk/>
            <pc:sldMk cId="1334935391" sldId="266"/>
            <ac:spMk id="3" creationId="{77A20312-5853-498D-BA4B-DD7305DF4561}"/>
          </ac:spMkLst>
        </pc:spChg>
        <pc:spChg chg="del">
          <ac:chgData name="Elena Istoc" userId="ecab9a92e52bba79" providerId="LiveId" clId="{FC0A8E35-50C3-4860-91E7-1DDF3BE39C07}" dt="2021-04-01T09:02:22.865" v="1653"/>
          <ac:spMkLst>
            <pc:docMk/>
            <pc:sldMk cId="1334935391" sldId="266"/>
            <ac:spMk id="4" creationId="{FB57FCEC-DF97-45EF-B308-66D6BF58562C}"/>
          </ac:spMkLst>
        </pc:spChg>
        <pc:picChg chg="add mod">
          <ac:chgData name="Elena Istoc" userId="ecab9a92e52bba79" providerId="LiveId" clId="{FC0A8E35-50C3-4860-91E7-1DDF3BE39C07}" dt="2021-04-01T09:01:58.039" v="1652" actId="14100"/>
          <ac:picMkLst>
            <pc:docMk/>
            <pc:sldMk cId="1334935391" sldId="266"/>
            <ac:picMk id="6" creationId="{06E3D5C5-51DE-44B8-B0C9-4213C28F08E7}"/>
          </ac:picMkLst>
        </pc:picChg>
        <pc:picChg chg="add mod">
          <ac:chgData name="Elena Istoc" userId="ecab9a92e52bba79" providerId="LiveId" clId="{FC0A8E35-50C3-4860-91E7-1DDF3BE39C07}" dt="2021-04-01T09:02:37.010" v="1655" actId="14100"/>
          <ac:picMkLst>
            <pc:docMk/>
            <pc:sldMk cId="1334935391" sldId="266"/>
            <ac:picMk id="8" creationId="{6F0BD28A-B2C4-401A-A0FE-A60EE46B1817}"/>
          </ac:picMkLst>
        </pc:picChg>
      </pc:sldChg>
      <pc:sldChg chg="addSp delSp modSp new mod">
        <pc:chgData name="Elena Istoc" userId="ecab9a92e52bba79" providerId="LiveId" clId="{FC0A8E35-50C3-4860-91E7-1DDF3BE39C07}" dt="2021-04-01T09:10:57.882" v="1683" actId="14100"/>
        <pc:sldMkLst>
          <pc:docMk/>
          <pc:sldMk cId="1397524263" sldId="267"/>
        </pc:sldMkLst>
        <pc:spChg chg="mod">
          <ac:chgData name="Elena Istoc" userId="ecab9a92e52bba79" providerId="LiveId" clId="{FC0A8E35-50C3-4860-91E7-1DDF3BE39C07}" dt="2021-04-01T09:03:16.746" v="1676" actId="20577"/>
          <ac:spMkLst>
            <pc:docMk/>
            <pc:sldMk cId="1397524263" sldId="267"/>
            <ac:spMk id="2" creationId="{736F1CE0-3C73-4294-A5F2-915E81039DFD}"/>
          </ac:spMkLst>
        </pc:spChg>
        <pc:spChg chg="del">
          <ac:chgData name="Elena Istoc" userId="ecab9a92e52bba79" providerId="LiveId" clId="{FC0A8E35-50C3-4860-91E7-1DDF3BE39C07}" dt="2021-04-01T09:09:49.470" v="1677"/>
          <ac:spMkLst>
            <pc:docMk/>
            <pc:sldMk cId="1397524263" sldId="267"/>
            <ac:spMk id="3" creationId="{68733215-F907-4EE2-B797-E3FB9C459DA6}"/>
          </ac:spMkLst>
        </pc:spChg>
        <pc:spChg chg="del">
          <ac:chgData name="Elena Istoc" userId="ecab9a92e52bba79" providerId="LiveId" clId="{FC0A8E35-50C3-4860-91E7-1DDF3BE39C07}" dt="2021-04-01T09:10:53.791" v="1681"/>
          <ac:spMkLst>
            <pc:docMk/>
            <pc:sldMk cId="1397524263" sldId="267"/>
            <ac:spMk id="4" creationId="{24E080EB-E781-4267-B9B6-A0C10C141FB3}"/>
          </ac:spMkLst>
        </pc:spChg>
        <pc:picChg chg="add mod">
          <ac:chgData name="Elena Istoc" userId="ecab9a92e52bba79" providerId="LiveId" clId="{FC0A8E35-50C3-4860-91E7-1DDF3BE39C07}" dt="2021-04-01T09:10:01.251" v="1680" actId="14100"/>
          <ac:picMkLst>
            <pc:docMk/>
            <pc:sldMk cId="1397524263" sldId="267"/>
            <ac:picMk id="6" creationId="{4FBDF819-3A28-4B6A-970D-887793EE372C}"/>
          </ac:picMkLst>
        </pc:picChg>
        <pc:picChg chg="add mod">
          <ac:chgData name="Elena Istoc" userId="ecab9a92e52bba79" providerId="LiveId" clId="{FC0A8E35-50C3-4860-91E7-1DDF3BE39C07}" dt="2021-04-01T09:10:57.882" v="1683" actId="14100"/>
          <ac:picMkLst>
            <pc:docMk/>
            <pc:sldMk cId="1397524263" sldId="267"/>
            <ac:picMk id="10" creationId="{40EF0E28-58F5-47B2-8F2D-6C4D9C231B56}"/>
          </ac:picMkLst>
        </pc:picChg>
      </pc:sldChg>
      <pc:sldChg chg="addSp delSp modSp new mod">
        <pc:chgData name="Elena Istoc" userId="ecab9a92e52bba79" providerId="LiveId" clId="{FC0A8E35-50C3-4860-91E7-1DDF3BE39C07}" dt="2021-04-01T10:07:04.957" v="1693" actId="14100"/>
        <pc:sldMkLst>
          <pc:docMk/>
          <pc:sldMk cId="115910285" sldId="268"/>
        </pc:sldMkLst>
        <pc:spChg chg="mod">
          <ac:chgData name="Elena Istoc" userId="ecab9a92e52bba79" providerId="LiveId" clId="{FC0A8E35-50C3-4860-91E7-1DDF3BE39C07}" dt="2021-04-01T10:04:21.004" v="1687" actId="255"/>
          <ac:spMkLst>
            <pc:docMk/>
            <pc:sldMk cId="115910285" sldId="268"/>
            <ac:spMk id="2" creationId="{63A48E38-6BDB-407F-9172-0C6EA3B3C979}"/>
          </ac:spMkLst>
        </pc:spChg>
        <pc:spChg chg="del">
          <ac:chgData name="Elena Istoc" userId="ecab9a92e52bba79" providerId="LiveId" clId="{FC0A8E35-50C3-4860-91E7-1DDF3BE39C07}" dt="2021-04-01T10:05:55.583" v="1688"/>
          <ac:spMkLst>
            <pc:docMk/>
            <pc:sldMk cId="115910285" sldId="268"/>
            <ac:spMk id="3" creationId="{1A7579F6-42D4-4812-8F39-852AF707D946}"/>
          </ac:spMkLst>
        </pc:spChg>
        <pc:spChg chg="del">
          <ac:chgData name="Elena Istoc" userId="ecab9a92e52bba79" providerId="LiveId" clId="{FC0A8E35-50C3-4860-91E7-1DDF3BE39C07}" dt="2021-04-01T10:06:43.855" v="1689"/>
          <ac:spMkLst>
            <pc:docMk/>
            <pc:sldMk cId="115910285" sldId="268"/>
            <ac:spMk id="4" creationId="{1AF39532-69D9-4594-8B4E-40DF4101780E}"/>
          </ac:spMkLst>
        </pc:spChg>
        <pc:picChg chg="add mod">
          <ac:chgData name="Elena Istoc" userId="ecab9a92e52bba79" providerId="LiveId" clId="{FC0A8E35-50C3-4860-91E7-1DDF3BE39C07}" dt="2021-04-01T10:05:55.583" v="1688"/>
          <ac:picMkLst>
            <pc:docMk/>
            <pc:sldMk cId="115910285" sldId="268"/>
            <ac:picMk id="6" creationId="{439D98AB-B9E8-4158-A6DE-A0015B5453D4}"/>
          </ac:picMkLst>
        </pc:picChg>
        <pc:picChg chg="add mod">
          <ac:chgData name="Elena Istoc" userId="ecab9a92e52bba79" providerId="LiveId" clId="{FC0A8E35-50C3-4860-91E7-1DDF3BE39C07}" dt="2021-04-01T10:07:04.957" v="1693" actId="14100"/>
          <ac:picMkLst>
            <pc:docMk/>
            <pc:sldMk cId="115910285" sldId="268"/>
            <ac:picMk id="8" creationId="{660D0F73-BFF6-4A9E-8775-F1319F099CBC}"/>
          </ac:picMkLst>
        </pc:picChg>
      </pc:sldChg>
      <pc:sldChg chg="new del">
        <pc:chgData name="Elena Istoc" userId="ecab9a92e52bba79" providerId="LiveId" clId="{FC0A8E35-50C3-4860-91E7-1DDF3BE39C07}" dt="2021-04-01T10:08:28.029" v="1695" actId="2696"/>
        <pc:sldMkLst>
          <pc:docMk/>
          <pc:sldMk cId="451239481" sldId="269"/>
        </pc:sldMkLst>
      </pc:sldChg>
      <pc:sldChg chg="new del">
        <pc:chgData name="Elena Istoc" userId="ecab9a92e52bba79" providerId="LiveId" clId="{FC0A8E35-50C3-4860-91E7-1DDF3BE39C07}" dt="2021-04-01T10:09:28.491" v="1699" actId="47"/>
        <pc:sldMkLst>
          <pc:docMk/>
          <pc:sldMk cId="665289946" sldId="269"/>
        </pc:sldMkLst>
      </pc:sldChg>
      <pc:sldChg chg="new del">
        <pc:chgData name="Elena Istoc" userId="ecab9a92e52bba79" providerId="LiveId" clId="{FC0A8E35-50C3-4860-91E7-1DDF3BE39C07}" dt="2021-04-01T10:09:12.683" v="1697" actId="47"/>
        <pc:sldMkLst>
          <pc:docMk/>
          <pc:sldMk cId="1071000191" sldId="269"/>
        </pc:sldMkLst>
      </pc:sldChg>
      <pc:sldChg chg="addSp delSp modSp new mod">
        <pc:chgData name="Elena Istoc" userId="ecab9a92e52bba79" providerId="LiveId" clId="{FC0A8E35-50C3-4860-91E7-1DDF3BE39C07}" dt="2021-04-01T10:11:32.888" v="1713"/>
        <pc:sldMkLst>
          <pc:docMk/>
          <pc:sldMk cId="2480975457" sldId="269"/>
        </pc:sldMkLst>
        <pc:spChg chg="del">
          <ac:chgData name="Elena Istoc" userId="ecab9a92e52bba79" providerId="LiveId" clId="{FC0A8E35-50C3-4860-91E7-1DDF3BE39C07}" dt="2021-04-01T10:10:21.738" v="1701"/>
          <ac:spMkLst>
            <pc:docMk/>
            <pc:sldMk cId="2480975457" sldId="269"/>
            <ac:spMk id="2" creationId="{C4FB1613-775C-4698-B2A0-EE5BC11CBE58}"/>
          </ac:spMkLst>
        </pc:spChg>
        <pc:spChg chg="del">
          <ac:chgData name="Elena Istoc" userId="ecab9a92e52bba79" providerId="LiveId" clId="{FC0A8E35-50C3-4860-91E7-1DDF3BE39C07}" dt="2021-04-01T10:11:32.888" v="1713"/>
          <ac:spMkLst>
            <pc:docMk/>
            <pc:sldMk cId="2480975457" sldId="269"/>
            <ac:spMk id="3" creationId="{EF0A5F8B-29F6-4D2E-9361-97B0A8E43D79}"/>
          </ac:spMkLst>
        </pc:spChg>
        <pc:spChg chg="add del mod">
          <ac:chgData name="Elena Istoc" userId="ecab9a92e52bba79" providerId="LiveId" clId="{FC0A8E35-50C3-4860-91E7-1DDF3BE39C07}" dt="2021-04-01T10:10:34.143" v="1704" actId="478"/>
          <ac:spMkLst>
            <pc:docMk/>
            <pc:sldMk cId="2480975457" sldId="269"/>
            <ac:spMk id="4" creationId="{08BEB6B5-8A4F-4927-BCB6-871723BCC163}"/>
          </ac:spMkLst>
        </pc:spChg>
        <pc:spChg chg="add mod">
          <ac:chgData name="Elena Istoc" userId="ecab9a92e52bba79" providerId="LiveId" clId="{FC0A8E35-50C3-4860-91E7-1DDF3BE39C07}" dt="2021-04-01T10:11:05.951" v="1712" actId="120"/>
          <ac:spMkLst>
            <pc:docMk/>
            <pc:sldMk cId="2480975457" sldId="269"/>
            <ac:spMk id="5" creationId="{A16132BE-F96E-4DAF-BF3E-4C307233B209}"/>
          </ac:spMkLst>
        </pc:spChg>
        <pc:picChg chg="add mod">
          <ac:chgData name="Elena Istoc" userId="ecab9a92e52bba79" providerId="LiveId" clId="{FC0A8E35-50C3-4860-91E7-1DDF3BE39C07}" dt="2021-04-01T10:11:32.888" v="1713"/>
          <ac:picMkLst>
            <pc:docMk/>
            <pc:sldMk cId="2480975457" sldId="269"/>
            <ac:picMk id="7" creationId="{02D74B2B-815B-4D52-9C7A-72D076E4436A}"/>
          </ac:picMkLst>
        </pc:picChg>
      </pc:sldChg>
      <pc:sldChg chg="addSp delSp modSp new mod">
        <pc:chgData name="Elena Istoc" userId="ecab9a92e52bba79" providerId="LiveId" clId="{FC0A8E35-50C3-4860-91E7-1DDF3BE39C07}" dt="2021-04-01T10:16:58.041" v="1731"/>
        <pc:sldMkLst>
          <pc:docMk/>
          <pc:sldMk cId="993838154" sldId="270"/>
        </pc:sldMkLst>
        <pc:spChg chg="mod">
          <ac:chgData name="Elena Istoc" userId="ecab9a92e52bba79" providerId="LiveId" clId="{FC0A8E35-50C3-4860-91E7-1DDF3BE39C07}" dt="2021-04-01T10:12:25.161" v="1720"/>
          <ac:spMkLst>
            <pc:docMk/>
            <pc:sldMk cId="993838154" sldId="270"/>
            <ac:spMk id="2" creationId="{A35775C7-E328-4AF3-9622-FE7E076A80CD}"/>
          </ac:spMkLst>
        </pc:spChg>
        <pc:spChg chg="del">
          <ac:chgData name="Elena Istoc" userId="ecab9a92e52bba79" providerId="LiveId" clId="{FC0A8E35-50C3-4860-91E7-1DDF3BE39C07}" dt="2021-04-01T10:16:58.041" v="1731"/>
          <ac:spMkLst>
            <pc:docMk/>
            <pc:sldMk cId="993838154" sldId="270"/>
            <ac:spMk id="3" creationId="{80E391A3-BCDD-4AED-A208-F9D00894C8FA}"/>
          </ac:spMkLst>
        </pc:spChg>
        <pc:spChg chg="mod">
          <ac:chgData name="Elena Istoc" userId="ecab9a92e52bba79" providerId="LiveId" clId="{FC0A8E35-50C3-4860-91E7-1DDF3BE39C07}" dt="2021-04-01T10:12:28.891" v="1721" actId="120"/>
          <ac:spMkLst>
            <pc:docMk/>
            <pc:sldMk cId="993838154" sldId="270"/>
            <ac:spMk id="4" creationId="{8A30679E-95E8-4840-8417-F8C881026774}"/>
          </ac:spMkLst>
        </pc:spChg>
        <pc:picChg chg="add mod">
          <ac:chgData name="Elena Istoc" userId="ecab9a92e52bba79" providerId="LiveId" clId="{FC0A8E35-50C3-4860-91E7-1DDF3BE39C07}" dt="2021-04-01T10:13:36.215" v="1730" actId="14100"/>
          <ac:picMkLst>
            <pc:docMk/>
            <pc:sldMk cId="993838154" sldId="270"/>
            <ac:picMk id="6" creationId="{A1762721-88FC-40CE-9535-4F5CF8E6F07A}"/>
          </ac:picMkLst>
        </pc:picChg>
        <pc:picChg chg="add mod">
          <ac:chgData name="Elena Istoc" userId="ecab9a92e52bba79" providerId="LiveId" clId="{FC0A8E35-50C3-4860-91E7-1DDF3BE39C07}" dt="2021-04-01T10:16:58.041" v="1731"/>
          <ac:picMkLst>
            <pc:docMk/>
            <pc:sldMk cId="993838154" sldId="270"/>
            <ac:picMk id="8" creationId="{22D9351F-9AF8-497D-8B2A-6EF91CA72518}"/>
          </ac:picMkLst>
        </pc:picChg>
      </pc:sldChg>
      <pc:sldChg chg="new del">
        <pc:chgData name="Elena Istoc" userId="ecab9a92e52bba79" providerId="LiveId" clId="{FC0A8E35-50C3-4860-91E7-1DDF3BE39C07}" dt="2021-04-01T11:13:53.899" v="2012" actId="47"/>
        <pc:sldMkLst>
          <pc:docMk/>
          <pc:sldMk cId="3695807069" sldId="271"/>
        </pc:sldMkLst>
      </pc:sldChg>
      <pc:sldChg chg="addSp delSp modSp new mod">
        <pc:chgData name="Elena Istoc" userId="ecab9a92e52bba79" providerId="LiveId" clId="{FC0A8E35-50C3-4860-91E7-1DDF3BE39C07}" dt="2021-04-01T10:29:34.325" v="1765"/>
        <pc:sldMkLst>
          <pc:docMk/>
          <pc:sldMk cId="2787967511" sldId="272"/>
        </pc:sldMkLst>
        <pc:spChg chg="del mod">
          <ac:chgData name="Elena Istoc" userId="ecab9a92e52bba79" providerId="LiveId" clId="{FC0A8E35-50C3-4860-91E7-1DDF3BE39C07}" dt="2021-04-01T10:18:10.825" v="1738" actId="478"/>
          <ac:spMkLst>
            <pc:docMk/>
            <pc:sldMk cId="2787967511" sldId="272"/>
            <ac:spMk id="2" creationId="{BD51EE9E-031D-456C-AA0E-0369B577762B}"/>
          </ac:spMkLst>
        </pc:spChg>
        <pc:spChg chg="del">
          <ac:chgData name="Elena Istoc" userId="ecab9a92e52bba79" providerId="LiveId" clId="{FC0A8E35-50C3-4860-91E7-1DDF3BE39C07}" dt="2021-04-01T10:29:34.325" v="1765"/>
          <ac:spMkLst>
            <pc:docMk/>
            <pc:sldMk cId="2787967511" sldId="272"/>
            <ac:spMk id="3" creationId="{316BBCE6-E67E-4413-9722-6C78A3D14A39}"/>
          </ac:spMkLst>
        </pc:spChg>
        <pc:spChg chg="mod">
          <ac:chgData name="Elena Istoc" userId="ecab9a92e52bba79" providerId="LiveId" clId="{FC0A8E35-50C3-4860-91E7-1DDF3BE39C07}" dt="2021-04-01T10:19:39.049" v="1764" actId="14100"/>
          <ac:spMkLst>
            <pc:docMk/>
            <pc:sldMk cId="2787967511" sldId="272"/>
            <ac:spMk id="4" creationId="{BEA3076E-D56D-4A83-A7BA-9DE2C175C70E}"/>
          </ac:spMkLst>
        </pc:spChg>
        <pc:spChg chg="add mod">
          <ac:chgData name="Elena Istoc" userId="ecab9a92e52bba79" providerId="LiveId" clId="{FC0A8E35-50C3-4860-91E7-1DDF3BE39C07}" dt="2021-04-01T10:18:45.035" v="1753" actId="20577"/>
          <ac:spMkLst>
            <pc:docMk/>
            <pc:sldMk cId="2787967511" sldId="272"/>
            <ac:spMk id="6" creationId="{8741C078-5727-4C8E-9743-02602DCF3C35}"/>
          </ac:spMkLst>
        </pc:spChg>
        <pc:picChg chg="add mod">
          <ac:chgData name="Elena Istoc" userId="ecab9a92e52bba79" providerId="LiveId" clId="{FC0A8E35-50C3-4860-91E7-1DDF3BE39C07}" dt="2021-04-01T10:29:34.325" v="1765"/>
          <ac:picMkLst>
            <pc:docMk/>
            <pc:sldMk cId="2787967511" sldId="272"/>
            <ac:picMk id="8" creationId="{32063AAE-84EF-4710-BD86-0110A15AE136}"/>
          </ac:picMkLst>
        </pc:picChg>
      </pc:sldChg>
      <pc:sldChg chg="addSp delSp modSp new mod">
        <pc:chgData name="Elena Istoc" userId="ecab9a92e52bba79" providerId="LiveId" clId="{FC0A8E35-50C3-4860-91E7-1DDF3BE39C07}" dt="2021-04-01T10:33:07.487" v="1786"/>
        <pc:sldMkLst>
          <pc:docMk/>
          <pc:sldMk cId="1602485804" sldId="273"/>
        </pc:sldMkLst>
        <pc:spChg chg="mod">
          <ac:chgData name="Elena Istoc" userId="ecab9a92e52bba79" providerId="LiveId" clId="{FC0A8E35-50C3-4860-91E7-1DDF3BE39C07}" dt="2021-04-01T10:30:41.143" v="1777" actId="255"/>
          <ac:spMkLst>
            <pc:docMk/>
            <pc:sldMk cId="1602485804" sldId="273"/>
            <ac:spMk id="2" creationId="{5669027A-FCFC-4622-BEF6-694E332343F5}"/>
          </ac:spMkLst>
        </pc:spChg>
        <pc:spChg chg="del mod">
          <ac:chgData name="Elena Istoc" userId="ecab9a92e52bba79" providerId="LiveId" clId="{FC0A8E35-50C3-4860-91E7-1DDF3BE39C07}" dt="2021-04-01T10:33:07.487" v="1786"/>
          <ac:spMkLst>
            <pc:docMk/>
            <pc:sldMk cId="1602485804" sldId="273"/>
            <ac:spMk id="3" creationId="{99631880-62C9-4112-924A-8E81D939E370}"/>
          </ac:spMkLst>
        </pc:spChg>
        <pc:spChg chg="mod">
          <ac:chgData name="Elena Istoc" userId="ecab9a92e52bba79" providerId="LiveId" clId="{FC0A8E35-50C3-4860-91E7-1DDF3BE39C07}" dt="2021-04-01T10:31:40.461" v="1784" actId="255"/>
          <ac:spMkLst>
            <pc:docMk/>
            <pc:sldMk cId="1602485804" sldId="273"/>
            <ac:spMk id="4" creationId="{E4139F78-0B96-4511-A9AB-E2890D9128E0}"/>
          </ac:spMkLst>
        </pc:spChg>
        <pc:picChg chg="add mod">
          <ac:chgData name="Elena Istoc" userId="ecab9a92e52bba79" providerId="LiveId" clId="{FC0A8E35-50C3-4860-91E7-1DDF3BE39C07}" dt="2021-04-01T10:33:07.487" v="1786"/>
          <ac:picMkLst>
            <pc:docMk/>
            <pc:sldMk cId="1602485804" sldId="273"/>
            <ac:picMk id="6" creationId="{A41148DE-8DA8-4B37-9D25-4BC812BF0FD1}"/>
          </ac:picMkLst>
        </pc:picChg>
      </pc:sldChg>
      <pc:sldChg chg="addSp delSp modSp new mod">
        <pc:chgData name="Elena Istoc" userId="ecab9a92e52bba79" providerId="LiveId" clId="{FC0A8E35-50C3-4860-91E7-1DDF3BE39C07}" dt="2021-04-01T10:42:17.223" v="1817"/>
        <pc:sldMkLst>
          <pc:docMk/>
          <pc:sldMk cId="582895366" sldId="274"/>
        </pc:sldMkLst>
        <pc:spChg chg="mod">
          <ac:chgData name="Elena Istoc" userId="ecab9a92e52bba79" providerId="LiveId" clId="{FC0A8E35-50C3-4860-91E7-1DDF3BE39C07}" dt="2021-04-01T10:36:08.767" v="1809" actId="20577"/>
          <ac:spMkLst>
            <pc:docMk/>
            <pc:sldMk cId="582895366" sldId="274"/>
            <ac:spMk id="2" creationId="{927C64DD-AAE3-42F5-94AF-8F83C7F1D217}"/>
          </ac:spMkLst>
        </pc:spChg>
        <pc:spChg chg="del mod">
          <ac:chgData name="Elena Istoc" userId="ecab9a92e52bba79" providerId="LiveId" clId="{FC0A8E35-50C3-4860-91E7-1DDF3BE39C07}" dt="2021-04-01T10:42:17.223" v="1817"/>
          <ac:spMkLst>
            <pc:docMk/>
            <pc:sldMk cId="582895366" sldId="274"/>
            <ac:spMk id="3" creationId="{D83FB2DE-6E68-4ACE-90A2-093F0987EA37}"/>
          </ac:spMkLst>
        </pc:spChg>
        <pc:spChg chg="mod">
          <ac:chgData name="Elena Istoc" userId="ecab9a92e52bba79" providerId="LiveId" clId="{FC0A8E35-50C3-4860-91E7-1DDF3BE39C07}" dt="2021-04-01T10:36:54.694" v="1815" actId="27636"/>
          <ac:spMkLst>
            <pc:docMk/>
            <pc:sldMk cId="582895366" sldId="274"/>
            <ac:spMk id="4" creationId="{C7090999-671D-4680-804B-8AE7B9260746}"/>
          </ac:spMkLst>
        </pc:spChg>
        <pc:picChg chg="add mod">
          <ac:chgData name="Elena Istoc" userId="ecab9a92e52bba79" providerId="LiveId" clId="{FC0A8E35-50C3-4860-91E7-1DDF3BE39C07}" dt="2021-04-01T10:42:17.223" v="1817"/>
          <ac:picMkLst>
            <pc:docMk/>
            <pc:sldMk cId="582895366" sldId="274"/>
            <ac:picMk id="6" creationId="{D9227E98-DC28-4BE9-9438-B3FA0331D559}"/>
          </ac:picMkLst>
        </pc:picChg>
      </pc:sldChg>
      <pc:sldChg chg="new del">
        <pc:chgData name="Elena Istoc" userId="ecab9a92e52bba79" providerId="LiveId" clId="{FC0A8E35-50C3-4860-91E7-1DDF3BE39C07}" dt="2021-04-01T10:34:46.964" v="1792" actId="47"/>
        <pc:sldMkLst>
          <pc:docMk/>
          <pc:sldMk cId="1004481280" sldId="274"/>
        </pc:sldMkLst>
      </pc:sldChg>
      <pc:sldChg chg="modSp new del mod">
        <pc:chgData name="Elena Istoc" userId="ecab9a92e52bba79" providerId="LiveId" clId="{FC0A8E35-50C3-4860-91E7-1DDF3BE39C07}" dt="2021-04-01T10:34:49.454" v="1793" actId="47"/>
        <pc:sldMkLst>
          <pc:docMk/>
          <pc:sldMk cId="2250623107" sldId="275"/>
        </pc:sldMkLst>
        <pc:spChg chg="mod">
          <ac:chgData name="Elena Istoc" userId="ecab9a92e52bba79" providerId="LiveId" clId="{FC0A8E35-50C3-4860-91E7-1DDF3BE39C07}" dt="2021-04-01T10:34:27.005" v="1790" actId="27636"/>
          <ac:spMkLst>
            <pc:docMk/>
            <pc:sldMk cId="2250623107" sldId="275"/>
            <ac:spMk id="2" creationId="{1C064224-F4D4-468E-B877-95D32B98955B}"/>
          </ac:spMkLst>
        </pc:spChg>
        <pc:spChg chg="mod">
          <ac:chgData name="Elena Istoc" userId="ecab9a92e52bba79" providerId="LiveId" clId="{FC0A8E35-50C3-4860-91E7-1DDF3BE39C07}" dt="2021-04-01T10:34:30.967" v="1791" actId="1076"/>
          <ac:spMkLst>
            <pc:docMk/>
            <pc:sldMk cId="2250623107" sldId="275"/>
            <ac:spMk id="4" creationId="{3A48E4F5-9C0C-47C4-99F8-0700C7B4F2A6}"/>
          </ac:spMkLst>
        </pc:spChg>
      </pc:sldChg>
      <pc:sldChg chg="addSp delSp modSp new mod">
        <pc:chgData name="Elena Istoc" userId="ecab9a92e52bba79" providerId="LiveId" clId="{FC0A8E35-50C3-4860-91E7-1DDF3BE39C07}" dt="2021-04-01T10:47:23.310" v="1839"/>
        <pc:sldMkLst>
          <pc:docMk/>
          <pc:sldMk cId="3939597654" sldId="275"/>
        </pc:sldMkLst>
        <pc:spChg chg="mod">
          <ac:chgData name="Elena Istoc" userId="ecab9a92e52bba79" providerId="LiveId" clId="{FC0A8E35-50C3-4860-91E7-1DDF3BE39C07}" dt="2021-04-01T10:44:30.919" v="1823" actId="2711"/>
          <ac:spMkLst>
            <pc:docMk/>
            <pc:sldMk cId="3939597654" sldId="275"/>
            <ac:spMk id="2" creationId="{E4EDE1D3-F8C1-4629-8351-C16AC940D00C}"/>
          </ac:spMkLst>
        </pc:spChg>
        <pc:spChg chg="del">
          <ac:chgData name="Elena Istoc" userId="ecab9a92e52bba79" providerId="LiveId" clId="{FC0A8E35-50C3-4860-91E7-1DDF3BE39C07}" dt="2021-04-01T10:47:23.310" v="1839"/>
          <ac:spMkLst>
            <pc:docMk/>
            <pc:sldMk cId="3939597654" sldId="275"/>
            <ac:spMk id="3" creationId="{F538648E-DBA1-4393-9565-D4169F6466AD}"/>
          </ac:spMkLst>
        </pc:spChg>
        <pc:spChg chg="del mod">
          <ac:chgData name="Elena Istoc" userId="ecab9a92e52bba79" providerId="LiveId" clId="{FC0A8E35-50C3-4860-91E7-1DDF3BE39C07}" dt="2021-04-01T10:44:58.640" v="1825"/>
          <ac:spMkLst>
            <pc:docMk/>
            <pc:sldMk cId="3939597654" sldId="275"/>
            <ac:spMk id="4" creationId="{1EACE7DA-0336-4DA5-B38F-888436F64079}"/>
          </ac:spMkLst>
        </pc:spChg>
        <pc:spChg chg="add del mod">
          <ac:chgData name="Elena Istoc" userId="ecab9a92e52bba79" providerId="LiveId" clId="{FC0A8E35-50C3-4860-91E7-1DDF3BE39C07}" dt="2021-04-01T10:45:02.514" v="1826" actId="478"/>
          <ac:spMkLst>
            <pc:docMk/>
            <pc:sldMk cId="3939597654" sldId="275"/>
            <ac:spMk id="5" creationId="{0484A5FA-1F3C-46FD-9CD5-407CA69BCEA8}"/>
          </ac:spMkLst>
        </pc:spChg>
        <pc:spChg chg="add mod">
          <ac:chgData name="Elena Istoc" userId="ecab9a92e52bba79" providerId="LiveId" clId="{FC0A8E35-50C3-4860-91E7-1DDF3BE39C07}" dt="2021-04-01T10:45:34.553" v="1838" actId="27636"/>
          <ac:spMkLst>
            <pc:docMk/>
            <pc:sldMk cId="3939597654" sldId="275"/>
            <ac:spMk id="6" creationId="{EFF54D38-BCF0-4B78-ADC2-D8FFC5D7802E}"/>
          </ac:spMkLst>
        </pc:spChg>
        <pc:picChg chg="add mod">
          <ac:chgData name="Elena Istoc" userId="ecab9a92e52bba79" providerId="LiveId" clId="{FC0A8E35-50C3-4860-91E7-1DDF3BE39C07}" dt="2021-04-01T10:47:23.310" v="1839"/>
          <ac:picMkLst>
            <pc:docMk/>
            <pc:sldMk cId="3939597654" sldId="275"/>
            <ac:picMk id="8" creationId="{F0B3B89B-3291-46D3-949B-4A1ADCC48E50}"/>
          </ac:picMkLst>
        </pc:picChg>
      </pc:sldChg>
      <pc:sldChg chg="addSp delSp modSp new mod">
        <pc:chgData name="Elena Istoc" userId="ecab9a92e52bba79" providerId="LiveId" clId="{FC0A8E35-50C3-4860-91E7-1DDF3BE39C07}" dt="2021-04-01T11:15:29.233" v="2063" actId="113"/>
        <pc:sldMkLst>
          <pc:docMk/>
          <pc:sldMk cId="1689614114" sldId="276"/>
        </pc:sldMkLst>
        <pc:spChg chg="mod">
          <ac:chgData name="Elena Istoc" userId="ecab9a92e52bba79" providerId="LiveId" clId="{FC0A8E35-50C3-4860-91E7-1DDF3BE39C07}" dt="2021-04-01T11:15:29.233" v="2063" actId="113"/>
          <ac:spMkLst>
            <pc:docMk/>
            <pc:sldMk cId="1689614114" sldId="276"/>
            <ac:spMk id="2" creationId="{FE344215-0F1E-4B8C-9121-44ACF355F9BE}"/>
          </ac:spMkLst>
        </pc:spChg>
        <pc:spChg chg="del">
          <ac:chgData name="Elena Istoc" userId="ecab9a92e52bba79" providerId="LiveId" clId="{FC0A8E35-50C3-4860-91E7-1DDF3BE39C07}" dt="2021-04-01T10:51:32.572" v="1859"/>
          <ac:spMkLst>
            <pc:docMk/>
            <pc:sldMk cId="1689614114" sldId="276"/>
            <ac:spMk id="3" creationId="{C847A3A6-A901-48BB-A3F9-041C4CA81FCD}"/>
          </ac:spMkLst>
        </pc:spChg>
        <pc:spChg chg="del mod">
          <ac:chgData name="Elena Istoc" userId="ecab9a92e52bba79" providerId="LiveId" clId="{FC0A8E35-50C3-4860-91E7-1DDF3BE39C07}" dt="2021-04-01T10:48:04.055" v="1846"/>
          <ac:spMkLst>
            <pc:docMk/>
            <pc:sldMk cId="1689614114" sldId="276"/>
            <ac:spMk id="4" creationId="{B2BB84A5-2C38-4933-8AB2-4E84522C2C5B}"/>
          </ac:spMkLst>
        </pc:spChg>
        <pc:spChg chg="add del mod">
          <ac:chgData name="Elena Istoc" userId="ecab9a92e52bba79" providerId="LiveId" clId="{FC0A8E35-50C3-4860-91E7-1DDF3BE39C07}" dt="2021-04-01T10:48:05.907" v="1847" actId="478"/>
          <ac:spMkLst>
            <pc:docMk/>
            <pc:sldMk cId="1689614114" sldId="276"/>
            <ac:spMk id="5" creationId="{935F6176-1352-47C0-8570-7BCEE31538A6}"/>
          </ac:spMkLst>
        </pc:spChg>
        <pc:spChg chg="add del mod">
          <ac:chgData name="Elena Istoc" userId="ecab9a92e52bba79" providerId="LiveId" clId="{FC0A8E35-50C3-4860-91E7-1DDF3BE39C07}" dt="2021-04-01T10:50:05.585" v="1857" actId="478"/>
          <ac:spMkLst>
            <pc:docMk/>
            <pc:sldMk cId="1689614114" sldId="276"/>
            <ac:spMk id="6" creationId="{B3EDED61-5671-43B8-9755-C0F87D582B1D}"/>
          </ac:spMkLst>
        </pc:spChg>
        <pc:spChg chg="add del">
          <ac:chgData name="Elena Istoc" userId="ecab9a92e52bba79" providerId="LiveId" clId="{FC0A8E35-50C3-4860-91E7-1DDF3BE39C07}" dt="2021-04-01T10:50:06.322" v="1858"/>
          <ac:spMkLst>
            <pc:docMk/>
            <pc:sldMk cId="1689614114" sldId="276"/>
            <ac:spMk id="7" creationId="{7C95D790-24D9-492D-A3F2-801C60DEEC26}"/>
          </ac:spMkLst>
        </pc:spChg>
        <pc:spChg chg="add del mod">
          <ac:chgData name="Elena Istoc" userId="ecab9a92e52bba79" providerId="LiveId" clId="{FC0A8E35-50C3-4860-91E7-1DDF3BE39C07}" dt="2021-04-01T10:50:05.585" v="1857" actId="478"/>
          <ac:spMkLst>
            <pc:docMk/>
            <pc:sldMk cId="1689614114" sldId="276"/>
            <ac:spMk id="8" creationId="{35C7E3DD-EBA6-4FAE-AA7A-0E328D5B0BD1}"/>
          </ac:spMkLst>
        </pc:spChg>
        <pc:spChg chg="add del mod">
          <ac:chgData name="Elena Istoc" userId="ecab9a92e52bba79" providerId="LiveId" clId="{FC0A8E35-50C3-4860-91E7-1DDF3BE39C07}" dt="2021-04-01T11:15:01.934" v="2033" actId="478"/>
          <ac:spMkLst>
            <pc:docMk/>
            <pc:sldMk cId="1689614114" sldId="276"/>
            <ac:spMk id="12" creationId="{E3CCB589-0E89-433C-BE9B-B50BF678484B}"/>
          </ac:spMkLst>
        </pc:spChg>
        <pc:picChg chg="add mod">
          <ac:chgData name="Elena Istoc" userId="ecab9a92e52bba79" providerId="LiveId" clId="{FC0A8E35-50C3-4860-91E7-1DDF3BE39C07}" dt="2021-04-01T10:51:40.420" v="1862" actId="14100"/>
          <ac:picMkLst>
            <pc:docMk/>
            <pc:sldMk cId="1689614114" sldId="276"/>
            <ac:picMk id="10" creationId="{E54C2A3A-A716-4C43-B8F2-8ECBCF2CC964}"/>
          </ac:picMkLst>
        </pc:picChg>
      </pc:sldChg>
      <pc:sldChg chg="addSp delSp modSp new mod">
        <pc:chgData name="Elena Istoc" userId="ecab9a92e52bba79" providerId="LiveId" clId="{FC0A8E35-50C3-4860-91E7-1DDF3BE39C07}" dt="2021-04-01T11:15:53.664" v="2091" actId="113"/>
        <pc:sldMkLst>
          <pc:docMk/>
          <pc:sldMk cId="309754168" sldId="277"/>
        </pc:sldMkLst>
        <pc:spChg chg="mod">
          <ac:chgData name="Elena Istoc" userId="ecab9a92e52bba79" providerId="LiveId" clId="{FC0A8E35-50C3-4860-91E7-1DDF3BE39C07}" dt="2021-04-01T11:15:53.664" v="2091" actId="113"/>
          <ac:spMkLst>
            <pc:docMk/>
            <pc:sldMk cId="309754168" sldId="277"/>
            <ac:spMk id="2" creationId="{8CD4C967-6EAE-427F-BB82-ECFE129A8124}"/>
          </ac:spMkLst>
        </pc:spChg>
        <pc:spChg chg="del mod">
          <ac:chgData name="Elena Istoc" userId="ecab9a92e52bba79" providerId="LiveId" clId="{FC0A8E35-50C3-4860-91E7-1DDF3BE39C07}" dt="2021-04-01T10:53:41.066" v="1875"/>
          <ac:spMkLst>
            <pc:docMk/>
            <pc:sldMk cId="309754168" sldId="277"/>
            <ac:spMk id="3" creationId="{BC95A38A-ACA6-4C38-B866-8B2099BD47D6}"/>
          </ac:spMkLst>
        </pc:spChg>
        <pc:spChg chg="mod">
          <ac:chgData name="Elena Istoc" userId="ecab9a92e52bba79" providerId="LiveId" clId="{FC0A8E35-50C3-4860-91E7-1DDF3BE39C07}" dt="2021-04-01T10:52:46.038" v="1874" actId="123"/>
          <ac:spMkLst>
            <pc:docMk/>
            <pc:sldMk cId="309754168" sldId="277"/>
            <ac:spMk id="4" creationId="{DF66FA1B-5C26-4861-8276-C8470D410CDB}"/>
          </ac:spMkLst>
        </pc:spChg>
        <pc:picChg chg="add mod">
          <ac:chgData name="Elena Istoc" userId="ecab9a92e52bba79" providerId="LiveId" clId="{FC0A8E35-50C3-4860-91E7-1DDF3BE39C07}" dt="2021-04-01T10:53:43.967" v="1876" actId="14100"/>
          <ac:picMkLst>
            <pc:docMk/>
            <pc:sldMk cId="309754168" sldId="277"/>
            <ac:picMk id="6" creationId="{4EE18C6D-A0CF-41E5-918C-C28CB02AA7C2}"/>
          </ac:picMkLst>
        </pc:picChg>
      </pc:sldChg>
      <pc:sldChg chg="addSp delSp modSp new mod">
        <pc:chgData name="Elena Istoc" userId="ecab9a92e52bba79" providerId="LiveId" clId="{FC0A8E35-50C3-4860-91E7-1DDF3BE39C07}" dt="2021-04-01T11:16:20.456" v="2119" actId="20577"/>
        <pc:sldMkLst>
          <pc:docMk/>
          <pc:sldMk cId="3480157604" sldId="278"/>
        </pc:sldMkLst>
        <pc:spChg chg="mod">
          <ac:chgData name="Elena Istoc" userId="ecab9a92e52bba79" providerId="LiveId" clId="{FC0A8E35-50C3-4860-91E7-1DDF3BE39C07}" dt="2021-04-01T11:16:20.456" v="2119" actId="20577"/>
          <ac:spMkLst>
            <pc:docMk/>
            <pc:sldMk cId="3480157604" sldId="278"/>
            <ac:spMk id="2" creationId="{50F314B3-51AA-4FE0-88B6-E5D40AF4214E}"/>
          </ac:spMkLst>
        </pc:spChg>
        <pc:spChg chg="del mod">
          <ac:chgData name="Elena Istoc" userId="ecab9a92e52bba79" providerId="LiveId" clId="{FC0A8E35-50C3-4860-91E7-1DDF3BE39C07}" dt="2021-04-01T10:56:35.083" v="1889"/>
          <ac:spMkLst>
            <pc:docMk/>
            <pc:sldMk cId="3480157604" sldId="278"/>
            <ac:spMk id="3" creationId="{4401ACC4-17A4-44FF-AF93-11E329F165B9}"/>
          </ac:spMkLst>
        </pc:spChg>
        <pc:spChg chg="mod">
          <ac:chgData name="Elena Istoc" userId="ecab9a92e52bba79" providerId="LiveId" clId="{FC0A8E35-50C3-4860-91E7-1DDF3BE39C07}" dt="2021-04-01T10:54:58.215" v="1888" actId="123"/>
          <ac:spMkLst>
            <pc:docMk/>
            <pc:sldMk cId="3480157604" sldId="278"/>
            <ac:spMk id="4" creationId="{0B345AEB-84BC-47E0-9393-0F52BB60B014}"/>
          </ac:spMkLst>
        </pc:spChg>
        <pc:picChg chg="add mod">
          <ac:chgData name="Elena Istoc" userId="ecab9a92e52bba79" providerId="LiveId" clId="{FC0A8E35-50C3-4860-91E7-1DDF3BE39C07}" dt="2021-04-01T10:56:35.083" v="1889"/>
          <ac:picMkLst>
            <pc:docMk/>
            <pc:sldMk cId="3480157604" sldId="278"/>
            <ac:picMk id="6" creationId="{4C9825E4-D6DF-40FA-AD8F-D9A876251705}"/>
          </ac:picMkLst>
        </pc:picChg>
      </pc:sldChg>
      <pc:sldChg chg="addSp delSp modSp new mod">
        <pc:chgData name="Elena Istoc" userId="ecab9a92e52bba79" providerId="LiveId" clId="{FC0A8E35-50C3-4860-91E7-1DDF3BE39C07}" dt="2021-04-01T11:16:37.510" v="2145" actId="113"/>
        <pc:sldMkLst>
          <pc:docMk/>
          <pc:sldMk cId="562635188" sldId="279"/>
        </pc:sldMkLst>
        <pc:spChg chg="mod">
          <ac:chgData name="Elena Istoc" userId="ecab9a92e52bba79" providerId="LiveId" clId="{FC0A8E35-50C3-4860-91E7-1DDF3BE39C07}" dt="2021-04-01T11:16:37.510" v="2145" actId="113"/>
          <ac:spMkLst>
            <pc:docMk/>
            <pc:sldMk cId="562635188" sldId="279"/>
            <ac:spMk id="2" creationId="{472074B6-134E-4F64-ABAF-26ED56CEB1CE}"/>
          </ac:spMkLst>
        </pc:spChg>
        <pc:spChg chg="del mod">
          <ac:chgData name="Elena Istoc" userId="ecab9a92e52bba79" providerId="LiveId" clId="{FC0A8E35-50C3-4860-91E7-1DDF3BE39C07}" dt="2021-04-01T11:01:36.052" v="1908"/>
          <ac:spMkLst>
            <pc:docMk/>
            <pc:sldMk cId="562635188" sldId="279"/>
            <ac:spMk id="3" creationId="{84DF8D9C-CE1F-4E8A-9725-B5902DBC4850}"/>
          </ac:spMkLst>
        </pc:spChg>
        <pc:spChg chg="del mod">
          <ac:chgData name="Elena Istoc" userId="ecab9a92e52bba79" providerId="LiveId" clId="{FC0A8E35-50C3-4860-91E7-1DDF3BE39C07}" dt="2021-04-01T10:57:27.757" v="1899"/>
          <ac:spMkLst>
            <pc:docMk/>
            <pc:sldMk cId="562635188" sldId="279"/>
            <ac:spMk id="4" creationId="{C74C5DDC-F3CB-4055-ABB3-98BE7606FCA2}"/>
          </ac:spMkLst>
        </pc:spChg>
        <pc:spChg chg="add del mod">
          <ac:chgData name="Elena Istoc" userId="ecab9a92e52bba79" providerId="LiveId" clId="{FC0A8E35-50C3-4860-91E7-1DDF3BE39C07}" dt="2021-04-01T10:57:29.416" v="1900" actId="478"/>
          <ac:spMkLst>
            <pc:docMk/>
            <pc:sldMk cId="562635188" sldId="279"/>
            <ac:spMk id="5" creationId="{66BE99A9-3B33-4A09-8158-4EE048765CB0}"/>
          </ac:spMkLst>
        </pc:spChg>
        <pc:spChg chg="add mod">
          <ac:chgData name="Elena Istoc" userId="ecab9a92e52bba79" providerId="LiveId" clId="{FC0A8E35-50C3-4860-91E7-1DDF3BE39C07}" dt="2021-04-01T10:57:52.444" v="1907" actId="123"/>
          <ac:spMkLst>
            <pc:docMk/>
            <pc:sldMk cId="562635188" sldId="279"/>
            <ac:spMk id="6" creationId="{F6E21F33-45EC-4A44-B743-0C1B88672864}"/>
          </ac:spMkLst>
        </pc:spChg>
        <pc:picChg chg="add mod">
          <ac:chgData name="Elena Istoc" userId="ecab9a92e52bba79" providerId="LiveId" clId="{FC0A8E35-50C3-4860-91E7-1DDF3BE39C07}" dt="2021-04-01T11:01:36.052" v="1908"/>
          <ac:picMkLst>
            <pc:docMk/>
            <pc:sldMk cId="562635188" sldId="279"/>
            <ac:picMk id="8" creationId="{EE877E03-1DAC-4E26-A962-BBBA3403F847}"/>
          </ac:picMkLst>
        </pc:picChg>
      </pc:sldChg>
      <pc:sldChg chg="addSp delSp modSp new mod">
        <pc:chgData name="Elena Istoc" userId="ecab9a92e52bba79" providerId="LiveId" clId="{FC0A8E35-50C3-4860-91E7-1DDF3BE39C07}" dt="2021-04-01T11:08:44.166" v="1958"/>
        <pc:sldMkLst>
          <pc:docMk/>
          <pc:sldMk cId="3202554859" sldId="280"/>
        </pc:sldMkLst>
        <pc:spChg chg="mod">
          <ac:chgData name="Elena Istoc" userId="ecab9a92e52bba79" providerId="LiveId" clId="{FC0A8E35-50C3-4860-91E7-1DDF3BE39C07}" dt="2021-04-01T11:04:34.619" v="1939" actId="27636"/>
          <ac:spMkLst>
            <pc:docMk/>
            <pc:sldMk cId="3202554859" sldId="280"/>
            <ac:spMk id="2" creationId="{D89E5B80-E682-433E-89E1-A056270C13AA}"/>
          </ac:spMkLst>
        </pc:spChg>
        <pc:spChg chg="del mod">
          <ac:chgData name="Elena Istoc" userId="ecab9a92e52bba79" providerId="LiveId" clId="{FC0A8E35-50C3-4860-91E7-1DDF3BE39C07}" dt="2021-04-01T11:07:33.519" v="1948"/>
          <ac:spMkLst>
            <pc:docMk/>
            <pc:sldMk cId="3202554859" sldId="280"/>
            <ac:spMk id="3" creationId="{EF32CBE3-9611-4F83-8993-EC37C004E7FD}"/>
          </ac:spMkLst>
        </pc:spChg>
        <pc:spChg chg="mod">
          <ac:chgData name="Elena Istoc" userId="ecab9a92e52bba79" providerId="LiveId" clId="{FC0A8E35-50C3-4860-91E7-1DDF3BE39C07}" dt="2021-04-01T11:04:54.444" v="1945" actId="123"/>
          <ac:spMkLst>
            <pc:docMk/>
            <pc:sldMk cId="3202554859" sldId="280"/>
            <ac:spMk id="4" creationId="{7D31FC94-7873-4B80-8662-B3F00250546E}"/>
          </ac:spMkLst>
        </pc:spChg>
        <pc:spChg chg="add del mod">
          <ac:chgData name="Elena Istoc" userId="ecab9a92e52bba79" providerId="LiveId" clId="{FC0A8E35-50C3-4860-91E7-1DDF3BE39C07}" dt="2021-04-01T11:07:55.238" v="1954"/>
          <ac:spMkLst>
            <pc:docMk/>
            <pc:sldMk cId="3202554859" sldId="280"/>
            <ac:spMk id="8" creationId="{B6957F5C-CD99-4390-BBBC-B0C6CA396FE4}"/>
          </ac:spMkLst>
        </pc:spChg>
        <pc:spChg chg="add del mod">
          <ac:chgData name="Elena Istoc" userId="ecab9a92e52bba79" providerId="LiveId" clId="{FC0A8E35-50C3-4860-91E7-1DDF3BE39C07}" dt="2021-04-01T11:08:44.166" v="1958"/>
          <ac:spMkLst>
            <pc:docMk/>
            <pc:sldMk cId="3202554859" sldId="280"/>
            <ac:spMk id="12" creationId="{206CEAB3-1F78-486D-9077-F0FB8D588BE0}"/>
          </ac:spMkLst>
        </pc:spChg>
        <pc:picChg chg="add del mod">
          <ac:chgData name="Elena Istoc" userId="ecab9a92e52bba79" providerId="LiveId" clId="{FC0A8E35-50C3-4860-91E7-1DDF3BE39C07}" dt="2021-04-01T11:07:45.339" v="1951" actId="478"/>
          <ac:picMkLst>
            <pc:docMk/>
            <pc:sldMk cId="3202554859" sldId="280"/>
            <ac:picMk id="6" creationId="{EE04DEF3-5CA8-4ABD-81D9-9C6C4855D1A3}"/>
          </ac:picMkLst>
        </pc:picChg>
        <pc:picChg chg="add del mod">
          <ac:chgData name="Elena Istoc" userId="ecab9a92e52bba79" providerId="LiveId" clId="{FC0A8E35-50C3-4860-91E7-1DDF3BE39C07}" dt="2021-04-01T11:08:05.869" v="1955" actId="478"/>
          <ac:picMkLst>
            <pc:docMk/>
            <pc:sldMk cId="3202554859" sldId="280"/>
            <ac:picMk id="10" creationId="{D78E6EDF-22EA-480B-A3C6-2321E66B548A}"/>
          </ac:picMkLst>
        </pc:picChg>
        <pc:picChg chg="add mod">
          <ac:chgData name="Elena Istoc" userId="ecab9a92e52bba79" providerId="LiveId" clId="{FC0A8E35-50C3-4860-91E7-1DDF3BE39C07}" dt="2021-04-01T11:08:44.166" v="1958"/>
          <ac:picMkLst>
            <pc:docMk/>
            <pc:sldMk cId="3202554859" sldId="280"/>
            <ac:picMk id="14" creationId="{D1EB169E-802D-471E-8329-0F4A539722CA}"/>
          </ac:picMkLst>
        </pc:picChg>
      </pc:sldChg>
      <pc:sldChg chg="modSp new del mod">
        <pc:chgData name="Elena Istoc" userId="ecab9a92e52bba79" providerId="LiveId" clId="{FC0A8E35-50C3-4860-91E7-1DDF3BE39C07}" dt="2021-04-01T11:10:16.010" v="1989" actId="47"/>
        <pc:sldMkLst>
          <pc:docMk/>
          <pc:sldMk cId="477487933" sldId="281"/>
        </pc:sldMkLst>
        <pc:spChg chg="mod">
          <ac:chgData name="Elena Istoc" userId="ecab9a92e52bba79" providerId="LiveId" clId="{FC0A8E35-50C3-4860-91E7-1DDF3BE39C07}" dt="2021-04-01T11:09:43.549" v="1982" actId="20577"/>
          <ac:spMkLst>
            <pc:docMk/>
            <pc:sldMk cId="477487933" sldId="281"/>
            <ac:spMk id="2" creationId="{BD9DCDEC-E1E0-4235-A193-8E2EF663ACBE}"/>
          </ac:spMkLst>
        </pc:spChg>
        <pc:spChg chg="mod">
          <ac:chgData name="Elena Istoc" userId="ecab9a92e52bba79" providerId="LiveId" clId="{FC0A8E35-50C3-4860-91E7-1DDF3BE39C07}" dt="2021-04-01T11:10:08.256" v="1988" actId="255"/>
          <ac:spMkLst>
            <pc:docMk/>
            <pc:sldMk cId="477487933" sldId="281"/>
            <ac:spMk id="4" creationId="{738BE2B6-3B7E-44F4-A81C-17AE89536682}"/>
          </ac:spMkLst>
        </pc:spChg>
      </pc:sldChg>
      <pc:sldChg chg="addSp delSp modSp new mod">
        <pc:chgData name="Elena Istoc" userId="ecab9a92e52bba79" providerId="LiveId" clId="{FC0A8E35-50C3-4860-91E7-1DDF3BE39C07}" dt="2021-04-01T11:11:39.542" v="2008" actId="14100"/>
        <pc:sldMkLst>
          <pc:docMk/>
          <pc:sldMk cId="568044697" sldId="281"/>
        </pc:sldMkLst>
        <pc:spChg chg="mod">
          <ac:chgData name="Elena Istoc" userId="ecab9a92e52bba79" providerId="LiveId" clId="{FC0A8E35-50C3-4860-91E7-1DDF3BE39C07}" dt="2021-04-01T11:10:53.716" v="2003" actId="20577"/>
          <ac:spMkLst>
            <pc:docMk/>
            <pc:sldMk cId="568044697" sldId="281"/>
            <ac:spMk id="2" creationId="{F614AA3E-2C30-41C8-BF65-586EAB185A19}"/>
          </ac:spMkLst>
        </pc:spChg>
        <pc:spChg chg="del">
          <ac:chgData name="Elena Istoc" userId="ecab9a92e52bba79" providerId="LiveId" clId="{FC0A8E35-50C3-4860-91E7-1DDF3BE39C07}" dt="2021-04-01T11:11:28.526" v="2004"/>
          <ac:spMkLst>
            <pc:docMk/>
            <pc:sldMk cId="568044697" sldId="281"/>
            <ac:spMk id="3" creationId="{F88A81B5-6AC8-47E9-8F90-573D9E5A2186}"/>
          </ac:spMkLst>
        </pc:spChg>
        <pc:picChg chg="add mod">
          <ac:chgData name="Elena Istoc" userId="ecab9a92e52bba79" providerId="LiveId" clId="{FC0A8E35-50C3-4860-91E7-1DDF3BE39C07}" dt="2021-04-01T11:11:39.542" v="2008" actId="14100"/>
          <ac:picMkLst>
            <pc:docMk/>
            <pc:sldMk cId="568044697" sldId="281"/>
            <ac:picMk id="5" creationId="{BF415489-9C3D-493E-A0CC-553A9CC96090}"/>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4/1/2021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4/1/2021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4/1/2021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9949-99C0-4B7B-9F25-4FDBDC8D4EC1}"/>
              </a:ext>
            </a:extLst>
          </p:cNvPr>
          <p:cNvSpPr>
            <a:spLocks noGrp="1"/>
          </p:cNvSpPr>
          <p:nvPr>
            <p:ph type="ctrTitle"/>
          </p:nvPr>
        </p:nvSpPr>
        <p:spPr>
          <a:xfrm>
            <a:off x="2447926" y="1533525"/>
            <a:ext cx="7305674" cy="1853139"/>
          </a:xfrm>
        </p:spPr>
        <p:txBody>
          <a:bodyPr/>
          <a:lstStyle/>
          <a:p>
            <a:r>
              <a:rPr lang="en-GB" sz="2800" dirty="0">
                <a:latin typeface="Arial Nova Cond" panose="020B0506020202020204" pitchFamily="34" charset="0"/>
              </a:rPr>
              <a:t>PROTECTION, PRESERVATION, PROMOTING VERNACULAR ARCHITECTURE AND DESIGN AND THE LOCAL ECONOMIC DEVELOPMENT THROUGH RURAL TOURISM IN SIBIU AREA</a:t>
            </a:r>
          </a:p>
        </p:txBody>
      </p:sp>
      <p:sp>
        <p:nvSpPr>
          <p:cNvPr id="3" name="Subtitle 2">
            <a:extLst>
              <a:ext uri="{FF2B5EF4-FFF2-40B4-BE49-F238E27FC236}">
                <a16:creationId xmlns:a16="http://schemas.microsoft.com/office/drawing/2014/main" id="{DF0B9EF5-DA55-43D8-9264-FF5721DA6858}"/>
              </a:ext>
            </a:extLst>
          </p:cNvPr>
          <p:cNvSpPr>
            <a:spLocks noGrp="1"/>
          </p:cNvSpPr>
          <p:nvPr>
            <p:ph type="subTitle" idx="1"/>
          </p:nvPr>
        </p:nvSpPr>
        <p:spPr/>
        <p:txBody>
          <a:bodyPr/>
          <a:lstStyle/>
          <a:p>
            <a:pPr algn="r"/>
            <a:r>
              <a:rPr lang="en-GB" dirty="0">
                <a:latin typeface="Arial Narrow" panose="020B0606020202030204" pitchFamily="34" charset="0"/>
              </a:rPr>
              <a:t>Elena – Manuela IȘTOC</a:t>
            </a:r>
          </a:p>
          <a:p>
            <a:pPr algn="r"/>
            <a:r>
              <a:rPr lang="en-GB" dirty="0" err="1">
                <a:latin typeface="Arial Narrow" panose="020B0606020202030204" pitchFamily="34" charset="0"/>
              </a:rPr>
              <a:t>Ionel</a:t>
            </a:r>
            <a:r>
              <a:rPr lang="en-GB" dirty="0">
                <a:latin typeface="Arial Narrow" panose="020B0606020202030204" pitchFamily="34" charset="0"/>
              </a:rPr>
              <a:t> IȘTOC</a:t>
            </a:r>
          </a:p>
        </p:txBody>
      </p:sp>
    </p:spTree>
    <p:extLst>
      <p:ext uri="{BB962C8B-B14F-4D97-AF65-F5344CB8AC3E}">
        <p14:creationId xmlns:p14="http://schemas.microsoft.com/office/powerpoint/2010/main" val="1506325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D2FBA-8F04-434D-8377-7BA6E661C6A5}"/>
              </a:ext>
            </a:extLst>
          </p:cNvPr>
          <p:cNvSpPr>
            <a:spLocks noGrp="1"/>
          </p:cNvSpPr>
          <p:nvPr>
            <p:ph type="title"/>
          </p:nvPr>
        </p:nvSpPr>
        <p:spPr/>
        <p:txBody>
          <a:bodyPr>
            <a:normAutofit/>
          </a:bodyPr>
          <a:lstStyle/>
          <a:p>
            <a:r>
              <a:rPr lang="en-GB" sz="2800" b="1" dirty="0">
                <a:latin typeface="Bookman Old Style" panose="02050604050505020204" pitchFamily="18" charset="0"/>
              </a:rPr>
              <a:t>VALEA HÂRTIMBACIULUI</a:t>
            </a:r>
          </a:p>
        </p:txBody>
      </p:sp>
      <p:pic>
        <p:nvPicPr>
          <p:cNvPr id="6" name="Content Placeholder 5">
            <a:extLst>
              <a:ext uri="{FF2B5EF4-FFF2-40B4-BE49-F238E27FC236}">
                <a16:creationId xmlns:a16="http://schemas.microsoft.com/office/drawing/2014/main" id="{BFCFE01C-3187-45F4-87BC-8D00B90A25FF}"/>
              </a:ext>
            </a:extLst>
          </p:cNvPr>
          <p:cNvPicPr>
            <a:picLocks noGrp="1" noChangeAspect="1"/>
          </p:cNvPicPr>
          <p:nvPr>
            <p:ph sz="half" idx="1"/>
          </p:nvPr>
        </p:nvPicPr>
        <p:blipFill>
          <a:blip r:embed="rId2"/>
          <a:stretch>
            <a:fillRect/>
          </a:stretch>
        </p:blipFill>
        <p:spPr>
          <a:xfrm>
            <a:off x="1450975" y="2560638"/>
            <a:ext cx="4413249" cy="3309937"/>
          </a:xfrm>
        </p:spPr>
      </p:pic>
      <p:pic>
        <p:nvPicPr>
          <p:cNvPr id="8" name="Content Placeholder 7">
            <a:extLst>
              <a:ext uri="{FF2B5EF4-FFF2-40B4-BE49-F238E27FC236}">
                <a16:creationId xmlns:a16="http://schemas.microsoft.com/office/drawing/2014/main" id="{E4D17972-A435-4B34-A453-B8C5D7C6B8C3}"/>
              </a:ext>
            </a:extLst>
          </p:cNvPr>
          <p:cNvPicPr>
            <a:picLocks noGrp="1" noChangeAspect="1"/>
          </p:cNvPicPr>
          <p:nvPr>
            <p:ph sz="half" idx="2"/>
          </p:nvPr>
        </p:nvPicPr>
        <p:blipFill>
          <a:blip r:embed="rId3"/>
          <a:stretch>
            <a:fillRect/>
          </a:stretch>
        </p:blipFill>
        <p:spPr>
          <a:xfrm>
            <a:off x="6334125" y="2560638"/>
            <a:ext cx="4413249" cy="3309937"/>
          </a:xfrm>
        </p:spPr>
      </p:pic>
    </p:spTree>
    <p:extLst>
      <p:ext uri="{BB962C8B-B14F-4D97-AF65-F5344CB8AC3E}">
        <p14:creationId xmlns:p14="http://schemas.microsoft.com/office/powerpoint/2010/main" val="3160051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D29DE-DF7A-46CE-8E2B-D6A14C3A334E}"/>
              </a:ext>
            </a:extLst>
          </p:cNvPr>
          <p:cNvSpPr>
            <a:spLocks noGrp="1"/>
          </p:cNvSpPr>
          <p:nvPr>
            <p:ph type="title"/>
          </p:nvPr>
        </p:nvSpPr>
        <p:spPr/>
        <p:txBody>
          <a:bodyPr>
            <a:normAutofit/>
          </a:bodyPr>
          <a:lstStyle/>
          <a:p>
            <a:r>
              <a:rPr lang="en-GB" sz="2800" b="1" dirty="0">
                <a:latin typeface="Bookman Old Style" panose="02050604050505020204" pitchFamily="18" charset="0"/>
              </a:rPr>
              <a:t>VALEA TÂRNAVELOR</a:t>
            </a:r>
          </a:p>
        </p:txBody>
      </p:sp>
      <p:pic>
        <p:nvPicPr>
          <p:cNvPr id="6" name="Content Placeholder 5">
            <a:extLst>
              <a:ext uri="{FF2B5EF4-FFF2-40B4-BE49-F238E27FC236}">
                <a16:creationId xmlns:a16="http://schemas.microsoft.com/office/drawing/2014/main" id="{06E3D5C5-51DE-44B8-B0C9-4213C28F08E7}"/>
              </a:ext>
            </a:extLst>
          </p:cNvPr>
          <p:cNvPicPr>
            <a:picLocks noGrp="1" noChangeAspect="1"/>
          </p:cNvPicPr>
          <p:nvPr>
            <p:ph sz="half" idx="1"/>
          </p:nvPr>
        </p:nvPicPr>
        <p:blipFill>
          <a:blip r:embed="rId2"/>
          <a:stretch>
            <a:fillRect/>
          </a:stretch>
        </p:blipFill>
        <p:spPr>
          <a:xfrm>
            <a:off x="1292351" y="2647950"/>
            <a:ext cx="4603624" cy="3222498"/>
          </a:xfrm>
        </p:spPr>
      </p:pic>
      <p:pic>
        <p:nvPicPr>
          <p:cNvPr id="8" name="Content Placeholder 7">
            <a:extLst>
              <a:ext uri="{FF2B5EF4-FFF2-40B4-BE49-F238E27FC236}">
                <a16:creationId xmlns:a16="http://schemas.microsoft.com/office/drawing/2014/main" id="{6F0BD28A-B2C4-401A-A0FE-A60EE46B1817}"/>
              </a:ext>
            </a:extLst>
          </p:cNvPr>
          <p:cNvPicPr>
            <a:picLocks noGrp="1" noChangeAspect="1"/>
          </p:cNvPicPr>
          <p:nvPr>
            <p:ph sz="half" idx="2"/>
          </p:nvPr>
        </p:nvPicPr>
        <p:blipFill>
          <a:blip r:embed="rId3"/>
          <a:stretch>
            <a:fillRect/>
          </a:stretch>
        </p:blipFill>
        <p:spPr>
          <a:xfrm>
            <a:off x="6096000" y="2643536"/>
            <a:ext cx="4803775" cy="3232331"/>
          </a:xfrm>
        </p:spPr>
      </p:pic>
    </p:spTree>
    <p:extLst>
      <p:ext uri="{BB962C8B-B14F-4D97-AF65-F5344CB8AC3E}">
        <p14:creationId xmlns:p14="http://schemas.microsoft.com/office/powerpoint/2010/main" val="1334935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F1CE0-3C73-4294-A5F2-915E81039DFD}"/>
              </a:ext>
            </a:extLst>
          </p:cNvPr>
          <p:cNvSpPr>
            <a:spLocks noGrp="1"/>
          </p:cNvSpPr>
          <p:nvPr>
            <p:ph type="title"/>
          </p:nvPr>
        </p:nvSpPr>
        <p:spPr/>
        <p:txBody>
          <a:bodyPr>
            <a:normAutofit/>
          </a:bodyPr>
          <a:lstStyle/>
          <a:p>
            <a:r>
              <a:rPr lang="en-GB" sz="2800" b="1" dirty="0">
                <a:latin typeface="Bookman Old Style" panose="02050604050505020204" pitchFamily="18" charset="0"/>
              </a:rPr>
              <a:t>PODIȘUL ȘECALELOR</a:t>
            </a:r>
          </a:p>
        </p:txBody>
      </p:sp>
      <p:pic>
        <p:nvPicPr>
          <p:cNvPr id="6" name="Content Placeholder 5">
            <a:extLst>
              <a:ext uri="{FF2B5EF4-FFF2-40B4-BE49-F238E27FC236}">
                <a16:creationId xmlns:a16="http://schemas.microsoft.com/office/drawing/2014/main" id="{4FBDF819-3A28-4B6A-970D-887793EE372C}"/>
              </a:ext>
            </a:extLst>
          </p:cNvPr>
          <p:cNvPicPr>
            <a:picLocks noGrp="1" noChangeAspect="1"/>
          </p:cNvPicPr>
          <p:nvPr>
            <p:ph sz="half" idx="1"/>
          </p:nvPr>
        </p:nvPicPr>
        <p:blipFill>
          <a:blip r:embed="rId2"/>
          <a:stretch>
            <a:fillRect/>
          </a:stretch>
        </p:blipFill>
        <p:spPr>
          <a:xfrm>
            <a:off x="1298575" y="3162300"/>
            <a:ext cx="4718050" cy="2708148"/>
          </a:xfrm>
        </p:spPr>
      </p:pic>
      <p:pic>
        <p:nvPicPr>
          <p:cNvPr id="10" name="Content Placeholder 9">
            <a:extLst>
              <a:ext uri="{FF2B5EF4-FFF2-40B4-BE49-F238E27FC236}">
                <a16:creationId xmlns:a16="http://schemas.microsoft.com/office/drawing/2014/main" id="{40EF0E28-58F5-47B2-8F2D-6C4D9C231B56}"/>
              </a:ext>
            </a:extLst>
          </p:cNvPr>
          <p:cNvPicPr>
            <a:picLocks noGrp="1" noChangeAspect="1"/>
          </p:cNvPicPr>
          <p:nvPr>
            <p:ph sz="half" idx="2"/>
          </p:nvPr>
        </p:nvPicPr>
        <p:blipFill>
          <a:blip r:embed="rId3"/>
          <a:stretch>
            <a:fillRect/>
          </a:stretch>
        </p:blipFill>
        <p:spPr>
          <a:xfrm>
            <a:off x="6181725" y="3162298"/>
            <a:ext cx="4718050" cy="2708149"/>
          </a:xfrm>
        </p:spPr>
      </p:pic>
    </p:spTree>
    <p:extLst>
      <p:ext uri="{BB962C8B-B14F-4D97-AF65-F5344CB8AC3E}">
        <p14:creationId xmlns:p14="http://schemas.microsoft.com/office/powerpoint/2010/main" val="1397524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8E38-6BDB-407F-9172-0C6EA3B3C979}"/>
              </a:ext>
            </a:extLst>
          </p:cNvPr>
          <p:cNvSpPr>
            <a:spLocks noGrp="1"/>
          </p:cNvSpPr>
          <p:nvPr>
            <p:ph type="title"/>
          </p:nvPr>
        </p:nvSpPr>
        <p:spPr/>
        <p:txBody>
          <a:bodyPr>
            <a:normAutofit/>
          </a:bodyPr>
          <a:lstStyle/>
          <a:p>
            <a:r>
              <a:rPr lang="en-US" sz="2400" dirty="0">
                <a:effectLst/>
                <a:latin typeface="Bookman Old Style" panose="02050604050505020204" pitchFamily="18" charset="0"/>
                <a:ea typeface="Times New Roman" panose="02020603050405020304" pitchFamily="18" charset="0"/>
              </a:rPr>
              <a:t>Unfortunately, in many villages, there is sometimes a higher degree of building degradation or non-compliant renovations</a:t>
            </a:r>
            <a:endParaRPr lang="en-GB" sz="2400" dirty="0">
              <a:latin typeface="Bookman Old Style" panose="02050604050505020204" pitchFamily="18" charset="0"/>
            </a:endParaRPr>
          </a:p>
        </p:txBody>
      </p:sp>
      <p:pic>
        <p:nvPicPr>
          <p:cNvPr id="6" name="Content Placeholder 5">
            <a:extLst>
              <a:ext uri="{FF2B5EF4-FFF2-40B4-BE49-F238E27FC236}">
                <a16:creationId xmlns:a16="http://schemas.microsoft.com/office/drawing/2014/main" id="{439D98AB-B9E8-4158-A6DE-A0015B5453D4}"/>
              </a:ext>
            </a:extLst>
          </p:cNvPr>
          <p:cNvPicPr>
            <a:picLocks noGrp="1" noChangeAspect="1"/>
          </p:cNvPicPr>
          <p:nvPr>
            <p:ph sz="half" idx="1"/>
          </p:nvPr>
        </p:nvPicPr>
        <p:blipFill>
          <a:blip r:embed="rId2"/>
          <a:stretch>
            <a:fillRect/>
          </a:stretch>
        </p:blipFill>
        <p:spPr>
          <a:xfrm>
            <a:off x="1298575" y="2642923"/>
            <a:ext cx="4718050" cy="3145366"/>
          </a:xfrm>
        </p:spPr>
      </p:pic>
      <p:pic>
        <p:nvPicPr>
          <p:cNvPr id="8" name="Content Placeholder 7">
            <a:extLst>
              <a:ext uri="{FF2B5EF4-FFF2-40B4-BE49-F238E27FC236}">
                <a16:creationId xmlns:a16="http://schemas.microsoft.com/office/drawing/2014/main" id="{660D0F73-BFF6-4A9E-8775-F1319F099CBC}"/>
              </a:ext>
            </a:extLst>
          </p:cNvPr>
          <p:cNvPicPr>
            <a:picLocks noGrp="1" noChangeAspect="1"/>
          </p:cNvPicPr>
          <p:nvPr>
            <p:ph sz="half" idx="2"/>
          </p:nvPr>
        </p:nvPicPr>
        <p:blipFill>
          <a:blip r:embed="rId3"/>
          <a:stretch>
            <a:fillRect/>
          </a:stretch>
        </p:blipFill>
        <p:spPr>
          <a:xfrm>
            <a:off x="6638925" y="2560638"/>
            <a:ext cx="2733675" cy="3315230"/>
          </a:xfrm>
        </p:spPr>
      </p:pic>
    </p:spTree>
    <p:extLst>
      <p:ext uri="{BB962C8B-B14F-4D97-AF65-F5344CB8AC3E}">
        <p14:creationId xmlns:p14="http://schemas.microsoft.com/office/powerpoint/2010/main" val="115910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2D74B2B-815B-4D52-9C7A-72D076E4436A}"/>
              </a:ext>
            </a:extLst>
          </p:cNvPr>
          <p:cNvPicPr>
            <a:picLocks noGrp="1" noChangeAspect="1"/>
          </p:cNvPicPr>
          <p:nvPr>
            <p:ph idx="1"/>
          </p:nvPr>
        </p:nvPicPr>
        <p:blipFill>
          <a:blip r:embed="rId2"/>
          <a:stretch>
            <a:fillRect/>
          </a:stretch>
        </p:blipFill>
        <p:spPr>
          <a:xfrm>
            <a:off x="2419048" y="2557463"/>
            <a:ext cx="7353904" cy="3317875"/>
          </a:xfrm>
        </p:spPr>
      </p:pic>
      <p:sp>
        <p:nvSpPr>
          <p:cNvPr id="5" name="Title 4">
            <a:extLst>
              <a:ext uri="{FF2B5EF4-FFF2-40B4-BE49-F238E27FC236}">
                <a16:creationId xmlns:a16="http://schemas.microsoft.com/office/drawing/2014/main" id="{A16132BE-F96E-4DAF-BF3E-4C307233B209}"/>
              </a:ext>
            </a:extLst>
          </p:cNvPr>
          <p:cNvSpPr>
            <a:spLocks noGrp="1"/>
          </p:cNvSpPr>
          <p:nvPr>
            <p:ph type="title"/>
          </p:nvPr>
        </p:nvSpPr>
        <p:spPr/>
        <p:txBody>
          <a:bodyPr>
            <a:normAutofit/>
          </a:bodyPr>
          <a:lstStyle/>
          <a:p>
            <a:pPr algn="l"/>
            <a:r>
              <a:rPr lang="en-GB" sz="2200" dirty="0">
                <a:latin typeface="Bookman Old Style" panose="02050604050505020204" pitchFamily="18" charset="0"/>
              </a:rPr>
              <a:t>(Re) use of vernacular architecture and design for tourism purposes responsibly can be one of the ways of sustainable development of the rural area of Sibiu</a:t>
            </a:r>
            <a:endParaRPr lang="en-GB" dirty="0"/>
          </a:p>
        </p:txBody>
      </p:sp>
    </p:spTree>
    <p:extLst>
      <p:ext uri="{BB962C8B-B14F-4D97-AF65-F5344CB8AC3E}">
        <p14:creationId xmlns:p14="http://schemas.microsoft.com/office/powerpoint/2010/main" val="2480975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775C7-E328-4AF3-9622-FE7E076A80CD}"/>
              </a:ext>
            </a:extLst>
          </p:cNvPr>
          <p:cNvSpPr>
            <a:spLocks noGrp="1"/>
          </p:cNvSpPr>
          <p:nvPr>
            <p:ph type="title"/>
          </p:nvPr>
        </p:nvSpPr>
        <p:spPr>
          <a:xfrm>
            <a:off x="1295399" y="1276350"/>
            <a:ext cx="6334126" cy="819150"/>
          </a:xfrm>
        </p:spPr>
        <p:txBody>
          <a:bodyPr>
            <a:normAutofit/>
          </a:bodyPr>
          <a:lstStyle/>
          <a:p>
            <a:r>
              <a:rPr lang="en-US" sz="1800" dirty="0">
                <a:effectLst/>
                <a:latin typeface="Times New Roman" panose="02020603050405020304" pitchFamily="18" charset="0"/>
                <a:ea typeface="Times New Roman" panose="02020603050405020304" pitchFamily="18" charset="0"/>
              </a:rPr>
              <a:t>Economy:</a:t>
            </a:r>
            <a:br>
              <a:rPr lang="en-GB" sz="1800" dirty="0">
                <a:effectLst/>
                <a:latin typeface="Times New Roman" panose="02020603050405020304" pitchFamily="18" charset="0"/>
                <a:ea typeface="Times New Roman" panose="02020603050405020304" pitchFamily="18" charset="0"/>
              </a:rPr>
            </a:br>
            <a:endParaRPr lang="en-GB" dirty="0"/>
          </a:p>
        </p:txBody>
      </p:sp>
      <p:pic>
        <p:nvPicPr>
          <p:cNvPr id="8" name="Picture Placeholder 7">
            <a:extLst>
              <a:ext uri="{FF2B5EF4-FFF2-40B4-BE49-F238E27FC236}">
                <a16:creationId xmlns:a16="http://schemas.microsoft.com/office/drawing/2014/main" id="{22D9351F-9AF8-497D-8B2A-6EF91CA72518}"/>
              </a:ext>
            </a:extLst>
          </p:cNvPr>
          <p:cNvPicPr>
            <a:picLocks noGrp="1" noChangeAspect="1"/>
          </p:cNvPicPr>
          <p:nvPr>
            <p:ph type="pic" idx="1"/>
          </p:nvPr>
        </p:nvPicPr>
        <p:blipFill>
          <a:blip r:embed="rId2"/>
          <a:srcRect l="14629" r="14629"/>
          <a:stretch>
            <a:fillRect/>
          </a:stretch>
        </p:blipFill>
        <p:spPr/>
      </p:pic>
      <p:sp>
        <p:nvSpPr>
          <p:cNvPr id="4" name="Text Placeholder 3">
            <a:extLst>
              <a:ext uri="{FF2B5EF4-FFF2-40B4-BE49-F238E27FC236}">
                <a16:creationId xmlns:a16="http://schemas.microsoft.com/office/drawing/2014/main" id="{8A30679E-95E8-4840-8417-F8C881026774}"/>
              </a:ext>
            </a:extLst>
          </p:cNvPr>
          <p:cNvSpPr>
            <a:spLocks noGrp="1"/>
          </p:cNvSpPr>
          <p:nvPr>
            <p:ph type="body" sz="half" idx="2"/>
          </p:nvPr>
        </p:nvSpPr>
        <p:spPr>
          <a:xfrm>
            <a:off x="1295399" y="2181225"/>
            <a:ext cx="6241816" cy="2903007"/>
          </a:xfrm>
        </p:spPr>
        <p:txBody>
          <a:bodyPr/>
          <a:lstStyle/>
          <a:p>
            <a:pPr algn="l"/>
            <a:endParaRPr lang="en-GB" dirty="0"/>
          </a:p>
        </p:txBody>
      </p:sp>
      <p:pic>
        <p:nvPicPr>
          <p:cNvPr id="6" name="Picture 5">
            <a:extLst>
              <a:ext uri="{FF2B5EF4-FFF2-40B4-BE49-F238E27FC236}">
                <a16:creationId xmlns:a16="http://schemas.microsoft.com/office/drawing/2014/main" id="{A1762721-88FC-40CE-9535-4F5CF8E6F07A}"/>
              </a:ext>
            </a:extLst>
          </p:cNvPr>
          <p:cNvPicPr>
            <a:picLocks noChangeAspect="1"/>
          </p:cNvPicPr>
          <p:nvPr/>
        </p:nvPicPr>
        <p:blipFill>
          <a:blip r:embed="rId3"/>
          <a:stretch>
            <a:fillRect/>
          </a:stretch>
        </p:blipFill>
        <p:spPr>
          <a:xfrm>
            <a:off x="1295399" y="2497667"/>
            <a:ext cx="6162676" cy="2903007"/>
          </a:xfrm>
          <a:prstGeom prst="rect">
            <a:avLst/>
          </a:prstGeom>
        </p:spPr>
      </p:pic>
    </p:spTree>
    <p:extLst>
      <p:ext uri="{BB962C8B-B14F-4D97-AF65-F5344CB8AC3E}">
        <p14:creationId xmlns:p14="http://schemas.microsoft.com/office/powerpoint/2010/main" val="993838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2063AAE-84EF-4710-BD86-0110A15AE136}"/>
              </a:ext>
            </a:extLst>
          </p:cNvPr>
          <p:cNvPicPr>
            <a:picLocks noGrp="1" noChangeAspect="1"/>
          </p:cNvPicPr>
          <p:nvPr>
            <p:ph type="pic" idx="1"/>
          </p:nvPr>
        </p:nvPicPr>
        <p:blipFill>
          <a:blip r:embed="rId2"/>
          <a:srcRect l="4139" r="4139"/>
          <a:stretch>
            <a:fillRect/>
          </a:stretch>
        </p:blipFill>
        <p:spPr/>
      </p:pic>
      <p:sp>
        <p:nvSpPr>
          <p:cNvPr id="4" name="Text Placeholder 3">
            <a:extLst>
              <a:ext uri="{FF2B5EF4-FFF2-40B4-BE49-F238E27FC236}">
                <a16:creationId xmlns:a16="http://schemas.microsoft.com/office/drawing/2014/main" id="{BEA3076E-D56D-4A83-A7BA-9DE2C175C70E}"/>
              </a:ext>
            </a:extLst>
          </p:cNvPr>
          <p:cNvSpPr>
            <a:spLocks noGrp="1"/>
          </p:cNvSpPr>
          <p:nvPr>
            <p:ph type="body" sz="half" idx="2"/>
          </p:nvPr>
        </p:nvSpPr>
        <p:spPr>
          <a:xfrm>
            <a:off x="695324" y="1779267"/>
            <a:ext cx="6943725" cy="4037332"/>
          </a:xfrm>
        </p:spPr>
        <p:txBody>
          <a:bodyPr>
            <a:normAutofit fontScale="85000" lnSpcReduction="10000"/>
          </a:bodyPr>
          <a:lstStyle/>
          <a:p>
            <a:pPr marL="1600200" lvl="3" indent="-228600" algn="just">
              <a:buFont typeface="Symbol" panose="05050102010706020507" pitchFamily="18" charset="2"/>
              <a:buBlip>
                <a:blip r:embed="rId3"/>
              </a:buBlip>
              <a:tabLst>
                <a:tab pos="457200" algn="l"/>
              </a:tabLst>
            </a:pPr>
            <a:r>
              <a:rPr lang="en-US" sz="1800" dirty="0">
                <a:effectLst/>
                <a:latin typeface="Times New Roman" panose="02020603050405020304" pitchFamily="18" charset="0"/>
                <a:ea typeface="Times New Roman" panose="02020603050405020304" pitchFamily="18" charset="0"/>
              </a:rPr>
              <a:t>Promoting the innovative use of cultural heritage to encourage integration, inclusion, cohesion and participation.</a:t>
            </a:r>
            <a:endParaRPr lang="en-GB" sz="1800" dirty="0">
              <a:effectLst/>
              <a:latin typeface="Times New Roman" panose="02020603050405020304" pitchFamily="18" charset="0"/>
              <a:ea typeface="Times New Roman" panose="02020603050405020304" pitchFamily="18" charset="0"/>
            </a:endParaRPr>
          </a:p>
          <a:p>
            <a:pPr marL="1600200" lvl="3" indent="-228600" algn="just">
              <a:buFont typeface="Symbol" panose="05050102010706020507" pitchFamily="18" charset="2"/>
              <a:buBlip>
                <a:blip r:embed="rId3"/>
              </a:buBlip>
              <a:tabLst>
                <a:tab pos="457200" algn="l"/>
              </a:tabLst>
            </a:pPr>
            <a:r>
              <a:rPr lang="en-US" sz="1800" dirty="0">
                <a:effectLst/>
                <a:latin typeface="Times New Roman" panose="02020603050405020304" pitchFamily="18" charset="0"/>
                <a:ea typeface="Times New Roman" panose="02020603050405020304" pitchFamily="18" charset="0"/>
              </a:rPr>
              <a:t>Creating and maintaining a valuable source of documentation about the local culture, recovering local construction techniques, and improving the rural landscape making it more attractive to visit</a:t>
            </a:r>
            <a:endParaRPr lang="en-GB" sz="1800" dirty="0">
              <a:effectLst/>
              <a:latin typeface="Times New Roman" panose="02020603050405020304" pitchFamily="18" charset="0"/>
              <a:ea typeface="Times New Roman" panose="02020603050405020304" pitchFamily="18" charset="0"/>
            </a:endParaRPr>
          </a:p>
          <a:p>
            <a:pPr marL="1600200" lvl="3" indent="-228600" algn="just">
              <a:buFont typeface="Symbol" panose="05050102010706020507" pitchFamily="18" charset="2"/>
              <a:buBlip>
                <a:blip r:embed="rId3"/>
              </a:buBlip>
              <a:tabLst>
                <a:tab pos="457200" algn="l"/>
              </a:tabLst>
            </a:pPr>
            <a:r>
              <a:rPr lang="en-US" sz="1800" dirty="0">
                <a:effectLst/>
                <a:latin typeface="Times New Roman" panose="02020603050405020304" pitchFamily="18" charset="0"/>
                <a:ea typeface="Times New Roman" panose="02020603050405020304" pitchFamily="18" charset="0"/>
              </a:rPr>
              <a:t>Raising awareness, both among visitors and locals, about the heritage value and the need to protect it.</a:t>
            </a:r>
            <a:endParaRPr lang="en-GB" sz="1800" dirty="0">
              <a:effectLst/>
              <a:latin typeface="Times New Roman" panose="02020603050405020304" pitchFamily="18" charset="0"/>
              <a:ea typeface="Times New Roman" panose="02020603050405020304" pitchFamily="18" charset="0"/>
            </a:endParaRPr>
          </a:p>
          <a:p>
            <a:pPr marL="1600200" lvl="3" indent="-228600" algn="just">
              <a:buFont typeface="Symbol" panose="05050102010706020507" pitchFamily="18" charset="2"/>
              <a:buBlip>
                <a:blip r:embed="rId3"/>
              </a:buBlip>
              <a:tabLst>
                <a:tab pos="457200" algn="l"/>
              </a:tabLst>
            </a:pPr>
            <a:r>
              <a:rPr lang="en-US" sz="1800" dirty="0">
                <a:effectLst/>
                <a:latin typeface="Times New Roman" panose="02020603050405020304" pitchFamily="18" charset="0"/>
                <a:ea typeface="Times New Roman" panose="02020603050405020304" pitchFamily="18" charset="0"/>
              </a:rPr>
              <a:t>Strengthening the identity and cohesion of the local community and pride.</a:t>
            </a:r>
            <a:endParaRPr lang="en-GB" sz="1800" dirty="0">
              <a:effectLst/>
              <a:latin typeface="Times New Roman" panose="02020603050405020304" pitchFamily="18" charset="0"/>
              <a:ea typeface="Times New Roman" panose="02020603050405020304" pitchFamily="18" charset="0"/>
            </a:endParaRPr>
          </a:p>
          <a:p>
            <a:pPr marL="1600200" lvl="3" indent="-228600" algn="just">
              <a:buFont typeface="Symbol" panose="05050102010706020507" pitchFamily="18" charset="2"/>
              <a:buBlip>
                <a:blip r:embed="rId3"/>
              </a:buBlip>
              <a:tabLst>
                <a:tab pos="457200" algn="l"/>
              </a:tabLst>
            </a:pPr>
            <a:r>
              <a:rPr lang="en-US" sz="1800" dirty="0">
                <a:effectLst/>
                <a:latin typeface="Times New Roman" panose="02020603050405020304" pitchFamily="18" charset="0"/>
                <a:ea typeface="Times New Roman" panose="02020603050405020304" pitchFamily="18" charset="0"/>
              </a:rPr>
              <a:t>Improving external support for minority groups and preserving their culture</a:t>
            </a:r>
            <a:endParaRPr lang="en-GB" sz="1800" dirty="0">
              <a:effectLst/>
              <a:latin typeface="Times New Roman" panose="02020603050405020304" pitchFamily="18" charset="0"/>
              <a:ea typeface="Times New Roman" panose="02020603050405020304" pitchFamily="18" charset="0"/>
            </a:endParaRPr>
          </a:p>
          <a:p>
            <a:pPr marL="1600200" lvl="3" indent="-228600" algn="just">
              <a:buFont typeface="Symbol" panose="05050102010706020507" pitchFamily="18" charset="2"/>
              <a:buBlip>
                <a:blip r:embed="rId3"/>
              </a:buBlip>
              <a:tabLst>
                <a:tab pos="457200" algn="l"/>
              </a:tabLst>
            </a:pPr>
            <a:r>
              <a:rPr lang="en-US" sz="1800" dirty="0">
                <a:effectLst/>
                <a:latin typeface="Times New Roman" panose="02020603050405020304" pitchFamily="18" charset="0"/>
                <a:ea typeface="Times New Roman" panose="02020603050405020304" pitchFamily="18" charset="0"/>
              </a:rPr>
              <a:t>Promoting intercultural understanding</a:t>
            </a:r>
            <a:endParaRPr lang="en-GB" sz="1800" dirty="0">
              <a:effectLst/>
              <a:latin typeface="Times New Roman" panose="02020603050405020304" pitchFamily="18" charset="0"/>
              <a:ea typeface="Times New Roman" panose="02020603050405020304" pitchFamily="18" charset="0"/>
            </a:endParaRPr>
          </a:p>
          <a:p>
            <a:pPr marL="1600200" lvl="3" indent="-228600" algn="just">
              <a:buFont typeface="Symbol" panose="05050102010706020507" pitchFamily="18" charset="2"/>
              <a:buBlip>
                <a:blip r:embed="rId3"/>
              </a:buBlip>
              <a:tabLst>
                <a:tab pos="457200" algn="l"/>
              </a:tabLst>
            </a:pPr>
            <a:r>
              <a:rPr lang="en-US" sz="1800" dirty="0">
                <a:effectLst/>
                <a:latin typeface="Times New Roman" panose="02020603050405020304" pitchFamily="18" charset="0"/>
                <a:ea typeface="Times New Roman" panose="02020603050405020304" pitchFamily="18" charset="0"/>
              </a:rPr>
              <a:t>Improving the quality of life</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6" name="Title 5">
            <a:extLst>
              <a:ext uri="{FF2B5EF4-FFF2-40B4-BE49-F238E27FC236}">
                <a16:creationId xmlns:a16="http://schemas.microsoft.com/office/drawing/2014/main" id="{8741C078-5727-4C8E-9743-02602DCF3C35}"/>
              </a:ext>
            </a:extLst>
          </p:cNvPr>
          <p:cNvSpPr>
            <a:spLocks noGrp="1"/>
          </p:cNvSpPr>
          <p:nvPr>
            <p:ph type="title"/>
          </p:nvPr>
        </p:nvSpPr>
        <p:spPr>
          <a:xfrm>
            <a:off x="1295399" y="1087120"/>
            <a:ext cx="6241816" cy="505461"/>
          </a:xfrm>
        </p:spPr>
        <p:txBody>
          <a:bodyPr>
            <a:normAutofit fontScale="90000"/>
          </a:bodyPr>
          <a:lstStyle/>
          <a:p>
            <a:r>
              <a:rPr lang="en-GB" b="1" dirty="0">
                <a:latin typeface="Bookman Old Style" panose="02050604050505020204" pitchFamily="18" charset="0"/>
              </a:rPr>
              <a:t>Social:</a:t>
            </a:r>
          </a:p>
        </p:txBody>
      </p:sp>
    </p:spTree>
    <p:extLst>
      <p:ext uri="{BB962C8B-B14F-4D97-AF65-F5344CB8AC3E}">
        <p14:creationId xmlns:p14="http://schemas.microsoft.com/office/powerpoint/2010/main" val="2787967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9027A-FCFC-4622-BEF6-694E332343F5}"/>
              </a:ext>
            </a:extLst>
          </p:cNvPr>
          <p:cNvSpPr>
            <a:spLocks noGrp="1"/>
          </p:cNvSpPr>
          <p:nvPr>
            <p:ph type="title"/>
          </p:nvPr>
        </p:nvSpPr>
        <p:spPr>
          <a:xfrm>
            <a:off x="1295399" y="1041400"/>
            <a:ext cx="6241816" cy="758825"/>
          </a:xfrm>
        </p:spPr>
        <p:txBody>
          <a:bodyPr>
            <a:noAutofit/>
          </a:bodyPr>
          <a:lstStyle/>
          <a:p>
            <a:r>
              <a:rPr lang="en-US" sz="2400" b="1" dirty="0">
                <a:effectLst/>
                <a:latin typeface="Bookman Old Style" panose="02050604050505020204" pitchFamily="18" charset="0"/>
                <a:ea typeface="Times New Roman" panose="02020603050405020304" pitchFamily="18" charset="0"/>
              </a:rPr>
              <a:t>Environmental</a:t>
            </a:r>
            <a:br>
              <a:rPr lang="en-GB" sz="2400" b="1" dirty="0">
                <a:effectLst/>
                <a:latin typeface="Bookman Old Style" panose="02050604050505020204" pitchFamily="18" charset="0"/>
                <a:ea typeface="Times New Roman" panose="02020603050405020304" pitchFamily="18" charset="0"/>
              </a:rPr>
            </a:br>
            <a:endParaRPr lang="en-GB" sz="2400" b="1" dirty="0">
              <a:latin typeface="Bookman Old Style" panose="02050604050505020204" pitchFamily="18" charset="0"/>
            </a:endParaRPr>
          </a:p>
        </p:txBody>
      </p:sp>
      <p:pic>
        <p:nvPicPr>
          <p:cNvPr id="6" name="Picture Placeholder 5">
            <a:extLst>
              <a:ext uri="{FF2B5EF4-FFF2-40B4-BE49-F238E27FC236}">
                <a16:creationId xmlns:a16="http://schemas.microsoft.com/office/drawing/2014/main" id="{A41148DE-8DA8-4B37-9D25-4BC812BF0FD1}"/>
              </a:ext>
            </a:extLst>
          </p:cNvPr>
          <p:cNvPicPr>
            <a:picLocks noGrp="1" noChangeAspect="1"/>
          </p:cNvPicPr>
          <p:nvPr>
            <p:ph type="pic" idx="1"/>
          </p:nvPr>
        </p:nvPicPr>
        <p:blipFill>
          <a:blip r:embed="rId2"/>
          <a:srcRect l="25907" r="25907"/>
          <a:stretch>
            <a:fillRect/>
          </a:stretch>
        </p:blipFill>
        <p:spPr>
          <a:xfrm>
            <a:off x="7705725" y="1041400"/>
            <a:ext cx="3452813" cy="4775200"/>
          </a:xfrm>
        </p:spPr>
      </p:pic>
      <p:sp>
        <p:nvSpPr>
          <p:cNvPr id="4" name="Text Placeholder 3">
            <a:extLst>
              <a:ext uri="{FF2B5EF4-FFF2-40B4-BE49-F238E27FC236}">
                <a16:creationId xmlns:a16="http://schemas.microsoft.com/office/drawing/2014/main" id="{E4139F78-0B96-4511-A9AB-E2890D9128E0}"/>
              </a:ext>
            </a:extLst>
          </p:cNvPr>
          <p:cNvSpPr>
            <a:spLocks noGrp="1"/>
          </p:cNvSpPr>
          <p:nvPr>
            <p:ph type="body" sz="half" idx="2"/>
          </p:nvPr>
        </p:nvSpPr>
        <p:spPr>
          <a:xfrm>
            <a:off x="1295399" y="2011894"/>
            <a:ext cx="6241816" cy="3045882"/>
          </a:xfrm>
        </p:spPr>
        <p:txBody>
          <a:bodyPr>
            <a:normAutofit lnSpcReduction="10000"/>
          </a:bodyPr>
          <a:lstStyle/>
          <a:p>
            <a:pPr marL="1600200" lvl="3" indent="-228600" algn="just">
              <a:buFont typeface="Symbol" panose="05050102010706020507" pitchFamily="18" charset="2"/>
              <a:buBlip>
                <a:blip r:embed="rId3"/>
              </a:buBlip>
              <a:tabLst>
                <a:tab pos="228600" algn="l"/>
              </a:tabLst>
            </a:pPr>
            <a:r>
              <a:rPr lang="en-US" sz="1800" dirty="0">
                <a:effectLst/>
                <a:latin typeface="Bookman Old Style" panose="02050604050505020204" pitchFamily="18" charset="0"/>
                <a:ea typeface="Times New Roman" panose="02020603050405020304" pitchFamily="18" charset="0"/>
              </a:rPr>
              <a:t>Promoting the innovative and sustainable use of vernacular architecture and design to enable them to realize their full potential to contribute to the sustainable development of  rural landscapes and environments</a:t>
            </a:r>
            <a:endParaRPr lang="en-GB" sz="1800" dirty="0">
              <a:effectLst/>
              <a:latin typeface="Bookman Old Style" panose="02050604050505020204" pitchFamily="18" charset="0"/>
              <a:ea typeface="Times New Roman" panose="02020603050405020304" pitchFamily="18" charset="0"/>
            </a:endParaRPr>
          </a:p>
          <a:p>
            <a:pPr marL="1600200" lvl="3" indent="-228600" algn="just">
              <a:buFont typeface="Symbol" panose="05050102010706020507" pitchFamily="18" charset="2"/>
              <a:buBlip>
                <a:blip r:embed="rId3"/>
              </a:buBlip>
              <a:tabLst>
                <a:tab pos="228600" algn="l"/>
              </a:tabLst>
            </a:pPr>
            <a:r>
              <a:rPr lang="en-US" sz="1800" dirty="0">
                <a:effectLst/>
                <a:latin typeface="Bookman Old Style" panose="02050604050505020204" pitchFamily="18" charset="0"/>
                <a:ea typeface="Times New Roman" panose="02020603050405020304" pitchFamily="18" charset="0"/>
              </a:rPr>
              <a:t>Use of local building materials and traditional building techniques</a:t>
            </a:r>
            <a:endParaRPr lang="en-GB" sz="1800" dirty="0">
              <a:effectLst/>
              <a:latin typeface="Bookman Old Style" panose="02050604050505020204" pitchFamily="18" charset="0"/>
              <a:ea typeface="Times New Roman" panose="02020603050405020304" pitchFamily="18" charset="0"/>
            </a:endParaRPr>
          </a:p>
          <a:p>
            <a:pPr algn="just"/>
            <a:r>
              <a:rPr lang="en-US" sz="1200" dirty="0">
                <a:effectLst/>
                <a:latin typeface="Times New Roman" panose="02020603050405020304" pitchFamily="18"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1602485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C64DD-AAE3-42F5-94AF-8F83C7F1D217}"/>
              </a:ext>
            </a:extLst>
          </p:cNvPr>
          <p:cNvSpPr>
            <a:spLocks noGrp="1"/>
          </p:cNvSpPr>
          <p:nvPr>
            <p:ph type="title"/>
          </p:nvPr>
        </p:nvSpPr>
        <p:spPr>
          <a:xfrm>
            <a:off x="1295399" y="781051"/>
            <a:ext cx="6241816" cy="666750"/>
          </a:xfrm>
        </p:spPr>
        <p:txBody>
          <a:bodyPr>
            <a:normAutofit/>
          </a:bodyPr>
          <a:lstStyle/>
          <a:p>
            <a:r>
              <a:rPr lang="en-GB" dirty="0">
                <a:latin typeface="Bookman Old Style" panose="02050604050505020204" pitchFamily="18" charset="0"/>
              </a:rPr>
              <a:t>Threats:</a:t>
            </a:r>
          </a:p>
        </p:txBody>
      </p:sp>
      <p:pic>
        <p:nvPicPr>
          <p:cNvPr id="6" name="Picture Placeholder 5">
            <a:extLst>
              <a:ext uri="{FF2B5EF4-FFF2-40B4-BE49-F238E27FC236}">
                <a16:creationId xmlns:a16="http://schemas.microsoft.com/office/drawing/2014/main" id="{D9227E98-DC28-4BE9-9438-B3FA0331D559}"/>
              </a:ext>
            </a:extLst>
          </p:cNvPr>
          <p:cNvPicPr>
            <a:picLocks noGrp="1" noChangeAspect="1"/>
          </p:cNvPicPr>
          <p:nvPr>
            <p:ph type="pic" idx="1"/>
          </p:nvPr>
        </p:nvPicPr>
        <p:blipFill>
          <a:blip r:embed="rId2"/>
          <a:srcRect l="22893" r="22893"/>
          <a:stretch>
            <a:fillRect/>
          </a:stretch>
        </p:blipFill>
        <p:spPr>
          <a:xfrm>
            <a:off x="7696200" y="1041400"/>
            <a:ext cx="3462338" cy="4775200"/>
          </a:xfrm>
        </p:spPr>
      </p:pic>
      <p:sp>
        <p:nvSpPr>
          <p:cNvPr id="4" name="Text Placeholder 3">
            <a:extLst>
              <a:ext uri="{FF2B5EF4-FFF2-40B4-BE49-F238E27FC236}">
                <a16:creationId xmlns:a16="http://schemas.microsoft.com/office/drawing/2014/main" id="{C7090999-671D-4680-804B-8AE7B9260746}"/>
              </a:ext>
            </a:extLst>
          </p:cNvPr>
          <p:cNvSpPr>
            <a:spLocks noGrp="1"/>
          </p:cNvSpPr>
          <p:nvPr>
            <p:ph type="body" sz="half" idx="2"/>
          </p:nvPr>
        </p:nvSpPr>
        <p:spPr>
          <a:xfrm>
            <a:off x="1295399" y="1752600"/>
            <a:ext cx="6241816" cy="3331632"/>
          </a:xfrm>
        </p:spPr>
        <p:txBody>
          <a:bodyPr>
            <a:normAutofit fontScale="85000" lnSpcReduction="20000"/>
          </a:bodyPr>
          <a:lstStyle/>
          <a:p>
            <a:pPr indent="228600" algn="just"/>
            <a:r>
              <a:rPr lang="en-US" sz="1900" dirty="0">
                <a:effectLst/>
                <a:latin typeface="Bookman Old Style" panose="02050604050505020204" pitchFamily="18" charset="0"/>
                <a:ea typeface="Times New Roman" panose="02020603050405020304" pitchFamily="18" charset="0"/>
              </a:rPr>
              <a:t>But the development of rural tourism must be done responsibly because often conceived as a powerful means of attracting income and an easy way to stimulate the economy, sometimes tourism development is taken to the extreme, reducing the vernacular architectural heritage to a mere commodity, minimizing or completely ignoring its social, cultural, historical, and environmental character. Many times the false portrait of the culture of the host community, to entertain tourists, leads to the loss of cultural values, identity, and authenticity of the place.</a:t>
            </a:r>
            <a:endParaRPr lang="en-GB" sz="1900" dirty="0">
              <a:effectLst/>
              <a:latin typeface="Bookman Old Style" panose="02050604050505020204" pitchFamily="18" charset="0"/>
              <a:ea typeface="Times New Roman" panose="02020603050405020304" pitchFamily="18" charset="0"/>
            </a:endParaRPr>
          </a:p>
          <a:p>
            <a:pPr indent="228600" algn="just"/>
            <a:r>
              <a:rPr lang="en-US" sz="1900" dirty="0">
                <a:effectLst/>
                <a:latin typeface="Bookman Old Style" panose="02050604050505020204" pitchFamily="18" charset="0"/>
                <a:ea typeface="Times New Roman" panose="02020603050405020304" pitchFamily="18" charset="0"/>
              </a:rPr>
              <a:t>Moreover the supply of rural tourism must be balanced with other uses of the rural environment so that harmony is achieved and avoiding the conflict between uses and the dependence of an area on a single economic activity.</a:t>
            </a:r>
            <a:endParaRPr lang="en-GB" sz="1900" dirty="0">
              <a:effectLst/>
              <a:latin typeface="Bookman Old Style" panose="020506040505050202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582895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E1D3-F8C1-4629-8351-C16AC940D00C}"/>
              </a:ext>
            </a:extLst>
          </p:cNvPr>
          <p:cNvSpPr>
            <a:spLocks noGrp="1"/>
          </p:cNvSpPr>
          <p:nvPr>
            <p:ph type="title"/>
          </p:nvPr>
        </p:nvSpPr>
        <p:spPr>
          <a:xfrm>
            <a:off x="976262" y="1041400"/>
            <a:ext cx="6241816" cy="654050"/>
          </a:xfrm>
        </p:spPr>
        <p:txBody>
          <a:bodyPr/>
          <a:lstStyle/>
          <a:p>
            <a:r>
              <a:rPr lang="en-GB" b="1" dirty="0">
                <a:latin typeface="Bookman Old Style" panose="02050604050505020204" pitchFamily="18" charset="0"/>
              </a:rPr>
              <a:t>Examples of good practice</a:t>
            </a:r>
          </a:p>
        </p:txBody>
      </p:sp>
      <p:pic>
        <p:nvPicPr>
          <p:cNvPr id="8" name="Picture Placeholder 7">
            <a:extLst>
              <a:ext uri="{FF2B5EF4-FFF2-40B4-BE49-F238E27FC236}">
                <a16:creationId xmlns:a16="http://schemas.microsoft.com/office/drawing/2014/main" id="{F0B3B89B-3291-46D3-949B-4A1ADCC48E50}"/>
              </a:ext>
            </a:extLst>
          </p:cNvPr>
          <p:cNvPicPr>
            <a:picLocks noGrp="1" noChangeAspect="1"/>
          </p:cNvPicPr>
          <p:nvPr>
            <p:ph type="pic" idx="1"/>
          </p:nvPr>
        </p:nvPicPr>
        <p:blipFill>
          <a:blip r:embed="rId2"/>
          <a:srcRect l="14629" r="14629"/>
          <a:stretch>
            <a:fillRect/>
          </a:stretch>
        </p:blipFill>
        <p:spPr/>
      </p:pic>
      <p:sp>
        <p:nvSpPr>
          <p:cNvPr id="6" name="Text Placeholder 5">
            <a:extLst>
              <a:ext uri="{FF2B5EF4-FFF2-40B4-BE49-F238E27FC236}">
                <a16:creationId xmlns:a16="http://schemas.microsoft.com/office/drawing/2014/main" id="{EFF54D38-BCF0-4B78-ADC2-D8FFC5D7802E}"/>
              </a:ext>
            </a:extLst>
          </p:cNvPr>
          <p:cNvSpPr>
            <a:spLocks noGrp="1"/>
          </p:cNvSpPr>
          <p:nvPr>
            <p:ph type="body" sz="half" idx="2"/>
          </p:nvPr>
        </p:nvSpPr>
        <p:spPr>
          <a:xfrm>
            <a:off x="1295399" y="1866900"/>
            <a:ext cx="6241816" cy="3949700"/>
          </a:xfrm>
        </p:spPr>
        <p:txBody>
          <a:bodyPr>
            <a:normAutofit fontScale="92500" lnSpcReduction="20000"/>
          </a:bodyPr>
          <a:lstStyle/>
          <a:p>
            <a:pPr algn="just"/>
            <a:r>
              <a:rPr lang="en-GB" sz="1900" dirty="0">
                <a:latin typeface="Bookman Old Style" panose="02050604050505020204" pitchFamily="18" charset="0"/>
              </a:rPr>
              <a:t>The project of Mihai </a:t>
            </a:r>
            <a:r>
              <a:rPr lang="en-GB" sz="1900" dirty="0" err="1">
                <a:latin typeface="Bookman Old Style" panose="02050604050505020204" pitchFamily="18" charset="0"/>
              </a:rPr>
              <a:t>Eminescu</a:t>
            </a:r>
            <a:r>
              <a:rPr lang="en-GB" sz="1900" dirty="0">
                <a:latin typeface="Bookman Old Style" panose="02050604050505020204" pitchFamily="18" charset="0"/>
              </a:rPr>
              <a:t> Trust: ”Alma </a:t>
            </a:r>
            <a:r>
              <a:rPr lang="en-GB" sz="1900" dirty="0" err="1">
                <a:latin typeface="Bookman Old Style" panose="02050604050505020204" pitchFamily="18" charset="0"/>
              </a:rPr>
              <a:t>Vii</a:t>
            </a:r>
            <a:r>
              <a:rPr lang="en-GB" sz="1900" dirty="0">
                <a:latin typeface="Bookman Old Style" panose="02050604050505020204" pitchFamily="18" charset="0"/>
              </a:rPr>
              <a:t>, the first training </a:t>
            </a:r>
            <a:r>
              <a:rPr lang="en-GB" sz="1900" dirty="0" err="1">
                <a:latin typeface="Bookman Old Style" panose="02050604050505020204" pitchFamily="18" charset="0"/>
              </a:rPr>
              <a:t>center</a:t>
            </a:r>
            <a:r>
              <a:rPr lang="en-GB" sz="1900" dirty="0">
                <a:latin typeface="Bookman Old Style" panose="02050604050505020204" pitchFamily="18" charset="0"/>
              </a:rPr>
              <a:t> in traditional trades in Romania”. The old school from Alma </a:t>
            </a:r>
            <a:r>
              <a:rPr lang="en-GB" sz="1900" dirty="0" err="1">
                <a:latin typeface="Bookman Old Style" panose="02050604050505020204" pitchFamily="18" charset="0"/>
              </a:rPr>
              <a:t>Vii</a:t>
            </a:r>
            <a:r>
              <a:rPr lang="en-GB" sz="1900" dirty="0">
                <a:latin typeface="Bookman Old Style" panose="02050604050505020204" pitchFamily="18" charset="0"/>
              </a:rPr>
              <a:t> village, Sibiu county, was saved from demolition and rebuilt. Here the locals can follow professional training programs in traditional trades: masonry, carpentry, blacksmithing, wood joints, restoration of traditional gates and windows. In addition, English language courses, primary accounting, agrotourism are available, just to make it easier for the villagers to interact with visitors. The old school also has a Heritage Information </a:t>
            </a:r>
            <a:r>
              <a:rPr lang="en-GB" sz="1900" dirty="0" err="1">
                <a:latin typeface="Bookman Old Style" panose="02050604050505020204" pitchFamily="18" charset="0"/>
              </a:rPr>
              <a:t>Center</a:t>
            </a:r>
            <a:r>
              <a:rPr lang="en-GB" sz="1900" dirty="0">
                <a:latin typeface="Bookman Old Style" panose="02050604050505020204" pitchFamily="18" charset="0"/>
              </a:rPr>
              <a:t> that offers free advice to locals. The </a:t>
            </a:r>
            <a:r>
              <a:rPr lang="en-GB" sz="1900" dirty="0" err="1">
                <a:latin typeface="Bookman Old Style" panose="02050604050505020204" pitchFamily="18" charset="0"/>
              </a:rPr>
              <a:t>center</a:t>
            </a:r>
            <a:r>
              <a:rPr lang="en-GB" sz="1900" dirty="0">
                <a:latin typeface="Bookman Old Style" panose="02050604050505020204" pitchFamily="18" charset="0"/>
              </a:rPr>
              <a:t> is also open to the citizens for the organization of seminars, courses, summer schools, accommodation and meals being provided in the guest houses of the locals</a:t>
            </a:r>
            <a:r>
              <a:rPr lang="en-GB" dirty="0"/>
              <a:t>.</a:t>
            </a:r>
          </a:p>
        </p:txBody>
      </p:sp>
    </p:spTree>
    <p:extLst>
      <p:ext uri="{BB962C8B-B14F-4D97-AF65-F5344CB8AC3E}">
        <p14:creationId xmlns:p14="http://schemas.microsoft.com/office/powerpoint/2010/main" val="3939597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1C666-6731-42A7-A7E5-76384AAB2961}"/>
              </a:ext>
            </a:extLst>
          </p:cNvPr>
          <p:cNvSpPr>
            <a:spLocks noGrp="1"/>
          </p:cNvSpPr>
          <p:nvPr>
            <p:ph type="title"/>
          </p:nvPr>
        </p:nvSpPr>
        <p:spPr>
          <a:xfrm>
            <a:off x="1293811" y="1388534"/>
            <a:ext cx="3718455" cy="687916"/>
          </a:xfrm>
        </p:spPr>
        <p:txBody>
          <a:bodyPr/>
          <a:lstStyle/>
          <a:p>
            <a:r>
              <a:rPr lang="en-GB" b="1" dirty="0">
                <a:latin typeface="Bookman Old Style" panose="02050604050505020204" pitchFamily="18" charset="0"/>
              </a:rPr>
              <a:t>RURAL TOURISM</a:t>
            </a:r>
          </a:p>
        </p:txBody>
      </p:sp>
      <p:pic>
        <p:nvPicPr>
          <p:cNvPr id="6" name="Content Placeholder 5">
            <a:extLst>
              <a:ext uri="{FF2B5EF4-FFF2-40B4-BE49-F238E27FC236}">
                <a16:creationId xmlns:a16="http://schemas.microsoft.com/office/drawing/2014/main" id="{DC221F33-BD1A-4EFB-A294-8F5AB57CB069}"/>
              </a:ext>
            </a:extLst>
          </p:cNvPr>
          <p:cNvPicPr>
            <a:picLocks noGrp="1" noChangeAspect="1"/>
          </p:cNvPicPr>
          <p:nvPr>
            <p:ph idx="1"/>
          </p:nvPr>
        </p:nvPicPr>
        <p:blipFill>
          <a:blip r:embed="rId2"/>
          <a:stretch>
            <a:fillRect/>
          </a:stretch>
        </p:blipFill>
        <p:spPr>
          <a:xfrm>
            <a:off x="5772149" y="1590675"/>
            <a:ext cx="5126039" cy="3878793"/>
          </a:xfrm>
        </p:spPr>
      </p:pic>
      <p:sp>
        <p:nvSpPr>
          <p:cNvPr id="4" name="Text Placeholder 3">
            <a:extLst>
              <a:ext uri="{FF2B5EF4-FFF2-40B4-BE49-F238E27FC236}">
                <a16:creationId xmlns:a16="http://schemas.microsoft.com/office/drawing/2014/main" id="{E5AAC347-3CEF-4FB8-84A2-2A70E13CA8F7}"/>
              </a:ext>
            </a:extLst>
          </p:cNvPr>
          <p:cNvSpPr>
            <a:spLocks noGrp="1"/>
          </p:cNvSpPr>
          <p:nvPr>
            <p:ph type="body" sz="half" idx="2"/>
          </p:nvPr>
        </p:nvSpPr>
        <p:spPr>
          <a:xfrm>
            <a:off x="1293811" y="3031065"/>
            <a:ext cx="4087814" cy="2438404"/>
          </a:xfrm>
        </p:spPr>
        <p:txBody>
          <a:bodyPr>
            <a:noAutofit/>
          </a:bodyPr>
          <a:lstStyle/>
          <a:p>
            <a:pPr algn="just"/>
            <a:r>
              <a:rPr lang="en-GB" sz="1800" dirty="0">
                <a:latin typeface="Bookman Old Style" panose="02050604050505020204" pitchFamily="18" charset="0"/>
              </a:rPr>
              <a:t>The tourism product ‘that gives visitors a personalized contact, a taste of physical and human environment of countryside and as far as possible, allow them to participate in the activities, traditions, and lifestyles of local people’ (UNWTO) </a:t>
            </a:r>
          </a:p>
        </p:txBody>
      </p:sp>
    </p:spTree>
    <p:extLst>
      <p:ext uri="{BB962C8B-B14F-4D97-AF65-F5344CB8AC3E}">
        <p14:creationId xmlns:p14="http://schemas.microsoft.com/office/powerpoint/2010/main" val="303950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44215-0F1E-4B8C-9121-44ACF355F9BE}"/>
              </a:ext>
            </a:extLst>
          </p:cNvPr>
          <p:cNvSpPr>
            <a:spLocks noGrp="1"/>
          </p:cNvSpPr>
          <p:nvPr>
            <p:ph type="title"/>
          </p:nvPr>
        </p:nvSpPr>
        <p:spPr>
          <a:xfrm>
            <a:off x="1295399" y="995681"/>
            <a:ext cx="6241816" cy="45719"/>
          </a:xfrm>
        </p:spPr>
        <p:txBody>
          <a:bodyPr>
            <a:noAutofit/>
          </a:bodyPr>
          <a:lstStyle/>
          <a:p>
            <a:r>
              <a:rPr lang="en-GB" sz="2000" b="1" dirty="0">
                <a:latin typeface="Bookman Old Style" panose="02050604050505020204" pitchFamily="18" charset="0"/>
              </a:rPr>
              <a:t>Examples of good practice</a:t>
            </a:r>
          </a:p>
        </p:txBody>
      </p:sp>
      <p:pic>
        <p:nvPicPr>
          <p:cNvPr id="10" name="Picture Placeholder 9">
            <a:extLst>
              <a:ext uri="{FF2B5EF4-FFF2-40B4-BE49-F238E27FC236}">
                <a16:creationId xmlns:a16="http://schemas.microsoft.com/office/drawing/2014/main" id="{E54C2A3A-A716-4C43-B8F2-8ECBCF2CC964}"/>
              </a:ext>
            </a:extLst>
          </p:cNvPr>
          <p:cNvPicPr>
            <a:picLocks noGrp="1" noChangeAspect="1"/>
          </p:cNvPicPr>
          <p:nvPr>
            <p:ph type="pic" idx="1"/>
          </p:nvPr>
        </p:nvPicPr>
        <p:blipFill>
          <a:blip r:embed="rId2"/>
          <a:srcRect l="28591" r="28591"/>
          <a:stretch>
            <a:fillRect/>
          </a:stretch>
        </p:blipFill>
        <p:spPr>
          <a:xfrm>
            <a:off x="7724774" y="1041400"/>
            <a:ext cx="3552825" cy="4775200"/>
          </a:xfrm>
        </p:spPr>
      </p:pic>
      <p:sp>
        <p:nvSpPr>
          <p:cNvPr id="6" name="Text Placeholder 5">
            <a:extLst>
              <a:ext uri="{FF2B5EF4-FFF2-40B4-BE49-F238E27FC236}">
                <a16:creationId xmlns:a16="http://schemas.microsoft.com/office/drawing/2014/main" id="{B3EDED61-5671-43B8-9755-C0F87D582B1D}"/>
              </a:ext>
            </a:extLst>
          </p:cNvPr>
          <p:cNvSpPr>
            <a:spLocks noGrp="1"/>
          </p:cNvSpPr>
          <p:nvPr>
            <p:ph type="body" sz="half" idx="2"/>
          </p:nvPr>
        </p:nvSpPr>
        <p:spPr>
          <a:xfrm>
            <a:off x="1295399" y="1331594"/>
            <a:ext cx="6241816" cy="3752638"/>
          </a:xfrm>
        </p:spPr>
        <p:txBody>
          <a:bodyPr>
            <a:noAutofit/>
          </a:bodyPr>
          <a:lstStyle/>
          <a:p>
            <a:pPr algn="just"/>
            <a:r>
              <a:rPr lang="en-GB" dirty="0">
                <a:latin typeface="Bookman Old Style" panose="02050604050505020204" pitchFamily="18" charset="0"/>
              </a:rPr>
              <a:t>„The Lasting Village”, a project of Mihai </a:t>
            </a:r>
            <a:r>
              <a:rPr lang="en-GB" dirty="0" err="1">
                <a:latin typeface="Bookman Old Style" panose="02050604050505020204" pitchFamily="18" charset="0"/>
              </a:rPr>
              <a:t>Eminescu</a:t>
            </a:r>
            <a:r>
              <a:rPr lang="en-GB" dirty="0">
                <a:latin typeface="Bookman Old Style" panose="02050604050505020204" pitchFamily="18" charset="0"/>
              </a:rPr>
              <a:t> Trust: the Lasting Village is a  </a:t>
            </a:r>
            <a:r>
              <a:rPr lang="en-GB" dirty="0" err="1">
                <a:latin typeface="Bookman Old Style" panose="02050604050505020204" pitchFamily="18" charset="0"/>
              </a:rPr>
              <a:t>a</a:t>
            </a:r>
            <a:r>
              <a:rPr lang="en-GB" dirty="0">
                <a:latin typeface="Bookman Old Style" panose="02050604050505020204" pitchFamily="18" charset="0"/>
              </a:rPr>
              <a:t> rural sustainable development program. The village becomes durable after three types of actions are encouraged and developed in an integrated way: restoration of cultural heritage: buildings, landscape, crafts and traditional agricultural practices; development of local entrepreneurial capacity, by supporting small rural enterprises, professional qualification of locals, job creation; and development of sustainable cultural tourism, by promoting rural heritage, hiking trails, traditional guest houses, organic products and the unique experience of country life. The  lasting village is being implemented in the villages: </a:t>
            </a:r>
            <a:r>
              <a:rPr lang="en-GB" dirty="0" err="1">
                <a:latin typeface="Bookman Old Style" panose="02050604050505020204" pitchFamily="18" charset="0"/>
              </a:rPr>
              <a:t>Mălâncrav</a:t>
            </a:r>
            <a:r>
              <a:rPr lang="en-GB" dirty="0">
                <a:latin typeface="Bookman Old Style" panose="02050604050505020204" pitchFamily="18" charset="0"/>
              </a:rPr>
              <a:t>, </a:t>
            </a:r>
            <a:r>
              <a:rPr lang="en-GB" dirty="0" err="1">
                <a:latin typeface="Bookman Old Style" panose="02050604050505020204" pitchFamily="18" charset="0"/>
              </a:rPr>
              <a:t>Floresti</a:t>
            </a:r>
            <a:r>
              <a:rPr lang="en-GB" dirty="0">
                <a:latin typeface="Bookman Old Style" panose="02050604050505020204" pitchFamily="18" charset="0"/>
              </a:rPr>
              <a:t>, Alma </a:t>
            </a:r>
            <a:r>
              <a:rPr lang="en-GB" dirty="0" err="1">
                <a:latin typeface="Bookman Old Style" panose="02050604050505020204" pitchFamily="18" charset="0"/>
              </a:rPr>
              <a:t>Vii</a:t>
            </a:r>
            <a:r>
              <a:rPr lang="en-GB" dirty="0">
                <a:latin typeface="Bookman Old Style" panose="02050604050505020204" pitchFamily="18" charset="0"/>
              </a:rPr>
              <a:t>, and </a:t>
            </a:r>
            <a:r>
              <a:rPr lang="en-GB" dirty="0" err="1">
                <a:latin typeface="Bookman Old Style" panose="02050604050505020204" pitchFamily="18" charset="0"/>
              </a:rPr>
              <a:t>Richiș</a:t>
            </a:r>
            <a:endParaRPr lang="en-GB" dirty="0">
              <a:latin typeface="Bookman Old Style" panose="02050604050505020204" pitchFamily="18" charset="0"/>
            </a:endParaRPr>
          </a:p>
        </p:txBody>
      </p:sp>
    </p:spTree>
    <p:extLst>
      <p:ext uri="{BB962C8B-B14F-4D97-AF65-F5344CB8AC3E}">
        <p14:creationId xmlns:p14="http://schemas.microsoft.com/office/powerpoint/2010/main" val="1689614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C967-6EAE-427F-BB82-ECFE129A8124}"/>
              </a:ext>
            </a:extLst>
          </p:cNvPr>
          <p:cNvSpPr>
            <a:spLocks noGrp="1"/>
          </p:cNvSpPr>
          <p:nvPr>
            <p:ph type="title"/>
          </p:nvPr>
        </p:nvSpPr>
        <p:spPr>
          <a:xfrm>
            <a:off x="1295399" y="1041400"/>
            <a:ext cx="6241816" cy="45719"/>
          </a:xfrm>
        </p:spPr>
        <p:txBody>
          <a:bodyPr>
            <a:noAutofit/>
          </a:bodyPr>
          <a:lstStyle/>
          <a:p>
            <a:r>
              <a:rPr lang="en-GB" sz="2000" b="1" dirty="0">
                <a:latin typeface="Bookman Old Style" panose="02050604050505020204" pitchFamily="18" charset="0"/>
              </a:rPr>
              <a:t>Examples </a:t>
            </a:r>
            <a:r>
              <a:rPr lang="en-GB" sz="2000" b="1" dirty="0" err="1">
                <a:latin typeface="Bookman Old Style" panose="02050604050505020204" pitchFamily="18" charset="0"/>
              </a:rPr>
              <a:t>og</a:t>
            </a:r>
            <a:r>
              <a:rPr lang="en-GB" sz="2000" b="1" dirty="0">
                <a:latin typeface="Bookman Old Style" panose="02050604050505020204" pitchFamily="18" charset="0"/>
              </a:rPr>
              <a:t> good practice</a:t>
            </a:r>
          </a:p>
        </p:txBody>
      </p:sp>
      <p:pic>
        <p:nvPicPr>
          <p:cNvPr id="6" name="Picture Placeholder 5">
            <a:extLst>
              <a:ext uri="{FF2B5EF4-FFF2-40B4-BE49-F238E27FC236}">
                <a16:creationId xmlns:a16="http://schemas.microsoft.com/office/drawing/2014/main" id="{4EE18C6D-A0CF-41E5-918C-C28CB02AA7C2}"/>
              </a:ext>
            </a:extLst>
          </p:cNvPr>
          <p:cNvPicPr>
            <a:picLocks noGrp="1" noChangeAspect="1"/>
          </p:cNvPicPr>
          <p:nvPr>
            <p:ph type="pic" idx="1"/>
          </p:nvPr>
        </p:nvPicPr>
        <p:blipFill>
          <a:blip r:embed="rId2"/>
          <a:srcRect l="29586" r="29586"/>
          <a:stretch>
            <a:fillRect/>
          </a:stretch>
        </p:blipFill>
        <p:spPr>
          <a:xfrm>
            <a:off x="7677149" y="1041400"/>
            <a:ext cx="3590925" cy="4775200"/>
          </a:xfrm>
        </p:spPr>
      </p:pic>
      <p:sp>
        <p:nvSpPr>
          <p:cNvPr id="4" name="Text Placeholder 3">
            <a:extLst>
              <a:ext uri="{FF2B5EF4-FFF2-40B4-BE49-F238E27FC236}">
                <a16:creationId xmlns:a16="http://schemas.microsoft.com/office/drawing/2014/main" id="{DF66FA1B-5C26-4861-8276-C8470D410CDB}"/>
              </a:ext>
            </a:extLst>
          </p:cNvPr>
          <p:cNvSpPr>
            <a:spLocks noGrp="1"/>
          </p:cNvSpPr>
          <p:nvPr>
            <p:ph type="body" sz="half" idx="2"/>
          </p:nvPr>
        </p:nvSpPr>
        <p:spPr>
          <a:xfrm>
            <a:off x="1295399" y="1266825"/>
            <a:ext cx="6241816" cy="4412618"/>
          </a:xfrm>
        </p:spPr>
        <p:txBody>
          <a:bodyPr>
            <a:normAutofit/>
          </a:bodyPr>
          <a:lstStyle/>
          <a:p>
            <a:pPr algn="just"/>
            <a:r>
              <a:rPr lang="en-US" sz="2000" dirty="0">
                <a:effectLst/>
                <a:latin typeface="Bookman Old Style" panose="02050604050505020204" pitchFamily="18" charset="0"/>
                <a:ea typeface="Times New Roman" panose="02020603050405020304" pitchFamily="18" charset="0"/>
              </a:rPr>
              <a:t>”The </a:t>
            </a:r>
            <a:r>
              <a:rPr lang="en-US" sz="2000" dirty="0" err="1">
                <a:effectLst/>
                <a:latin typeface="Bookman Old Style" panose="02050604050505020204" pitchFamily="18" charset="0"/>
                <a:ea typeface="Times New Roman" panose="02020603050405020304" pitchFamily="18" charset="0"/>
              </a:rPr>
              <a:t>Daia</a:t>
            </a:r>
            <a:r>
              <a:rPr lang="en-US" sz="2000" dirty="0">
                <a:effectLst/>
                <a:latin typeface="Bookman Old Style" panose="02050604050505020204" pitchFamily="18" charset="0"/>
                <a:ea typeface="Times New Roman" panose="02020603050405020304" pitchFamily="18" charset="0"/>
              </a:rPr>
              <a:t> Project” of the </a:t>
            </a:r>
            <a:r>
              <a:rPr lang="en-US" sz="2000" dirty="0" err="1">
                <a:effectLst/>
                <a:latin typeface="Bookman Old Style" panose="02050604050505020204" pitchFamily="18" charset="0"/>
                <a:ea typeface="Times New Roman" panose="02020603050405020304" pitchFamily="18" charset="0"/>
              </a:rPr>
              <a:t>Monumentum</a:t>
            </a:r>
            <a:r>
              <a:rPr lang="en-US" sz="2000" dirty="0">
                <a:effectLst/>
                <a:latin typeface="Bookman Old Style" panose="02050604050505020204" pitchFamily="18" charset="0"/>
                <a:ea typeface="Times New Roman" panose="02020603050405020304" pitchFamily="18" charset="0"/>
              </a:rPr>
              <a:t> Association. The project aims to restore a considerable number of facades so that the traditional village with buildings dating from the late 18th and early 19th centuries regains its former image. A number of 60 facades have been identified and are in the process of being restored with the support of the community and local authorities. The houses are both privately owned and owned by the council. In general, the association has borne the costs of materials and labor, but the owner must work voluntarily at home and cook for workers in some cases</a:t>
            </a:r>
            <a:endParaRPr lang="en-GB" sz="2000" dirty="0">
              <a:latin typeface="Bookman Old Style" panose="02050604050505020204" pitchFamily="18" charset="0"/>
            </a:endParaRPr>
          </a:p>
        </p:txBody>
      </p:sp>
    </p:spTree>
    <p:extLst>
      <p:ext uri="{BB962C8B-B14F-4D97-AF65-F5344CB8AC3E}">
        <p14:creationId xmlns:p14="http://schemas.microsoft.com/office/powerpoint/2010/main" val="309754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14B3-51AA-4FE0-88B6-E5D40AF4214E}"/>
              </a:ext>
            </a:extLst>
          </p:cNvPr>
          <p:cNvSpPr>
            <a:spLocks noGrp="1"/>
          </p:cNvSpPr>
          <p:nvPr>
            <p:ph type="title"/>
          </p:nvPr>
        </p:nvSpPr>
        <p:spPr>
          <a:xfrm>
            <a:off x="1371599" y="1041400"/>
            <a:ext cx="6241816" cy="45719"/>
          </a:xfrm>
        </p:spPr>
        <p:txBody>
          <a:bodyPr>
            <a:noAutofit/>
          </a:bodyPr>
          <a:lstStyle/>
          <a:p>
            <a:r>
              <a:rPr lang="en-GB" sz="2000" b="1" dirty="0">
                <a:latin typeface="Bookman Old Style" panose="02050604050505020204" pitchFamily="18" charset="0"/>
              </a:rPr>
              <a:t>Examples </a:t>
            </a:r>
            <a:r>
              <a:rPr lang="en-GB" sz="2000" b="1" dirty="0" err="1">
                <a:latin typeface="Bookman Old Style" panose="02050604050505020204" pitchFamily="18" charset="0"/>
              </a:rPr>
              <a:t>og</a:t>
            </a:r>
            <a:r>
              <a:rPr lang="en-GB" sz="2000" b="1" dirty="0">
                <a:latin typeface="Bookman Old Style" panose="02050604050505020204" pitchFamily="18" charset="0"/>
              </a:rPr>
              <a:t> good practice</a:t>
            </a:r>
          </a:p>
        </p:txBody>
      </p:sp>
      <p:pic>
        <p:nvPicPr>
          <p:cNvPr id="6" name="Picture Placeholder 5">
            <a:extLst>
              <a:ext uri="{FF2B5EF4-FFF2-40B4-BE49-F238E27FC236}">
                <a16:creationId xmlns:a16="http://schemas.microsoft.com/office/drawing/2014/main" id="{4C9825E4-D6DF-40FA-AD8F-D9A876251705}"/>
              </a:ext>
            </a:extLst>
          </p:cNvPr>
          <p:cNvPicPr>
            <a:picLocks noGrp="1" noChangeAspect="1"/>
          </p:cNvPicPr>
          <p:nvPr>
            <p:ph type="pic" idx="1"/>
          </p:nvPr>
        </p:nvPicPr>
        <p:blipFill>
          <a:blip r:embed="rId2"/>
          <a:srcRect t="3556" b="3556"/>
          <a:stretch>
            <a:fillRect/>
          </a:stretch>
        </p:blipFill>
        <p:spPr>
          <a:xfrm>
            <a:off x="7753350" y="1041400"/>
            <a:ext cx="3405188" cy="4775200"/>
          </a:xfrm>
        </p:spPr>
      </p:pic>
      <p:sp>
        <p:nvSpPr>
          <p:cNvPr id="4" name="Text Placeholder 3">
            <a:extLst>
              <a:ext uri="{FF2B5EF4-FFF2-40B4-BE49-F238E27FC236}">
                <a16:creationId xmlns:a16="http://schemas.microsoft.com/office/drawing/2014/main" id="{0B345AEB-84BC-47E0-9393-0F52BB60B014}"/>
              </a:ext>
            </a:extLst>
          </p:cNvPr>
          <p:cNvSpPr>
            <a:spLocks noGrp="1"/>
          </p:cNvSpPr>
          <p:nvPr>
            <p:ph type="body" sz="half" idx="2"/>
          </p:nvPr>
        </p:nvSpPr>
        <p:spPr>
          <a:xfrm>
            <a:off x="1371599" y="1302806"/>
            <a:ext cx="6241816" cy="4513793"/>
          </a:xfrm>
        </p:spPr>
        <p:txBody>
          <a:bodyPr>
            <a:normAutofit/>
          </a:bodyPr>
          <a:lstStyle/>
          <a:p>
            <a:pPr algn="just"/>
            <a:r>
              <a:rPr lang="en-GB" sz="2000" dirty="0">
                <a:latin typeface="Bookman Old Style" panose="02050604050505020204" pitchFamily="18" charset="0"/>
              </a:rPr>
              <a:t>”Traditional Tile Project” of the </a:t>
            </a:r>
            <a:r>
              <a:rPr lang="en-GB" sz="2000" dirty="0" err="1">
                <a:latin typeface="Bookman Old Style" panose="02050604050505020204" pitchFamily="18" charset="0"/>
              </a:rPr>
              <a:t>Monumentum</a:t>
            </a:r>
            <a:r>
              <a:rPr lang="en-GB" sz="2000" dirty="0">
                <a:latin typeface="Bookman Old Style" panose="02050604050505020204" pitchFamily="18" charset="0"/>
              </a:rPr>
              <a:t> Association. Noticing the danger of extinction to which the historical roofs of Transylvania are subjected, under the threat of industrial products, the </a:t>
            </a:r>
            <a:r>
              <a:rPr lang="en-GB" sz="2000" dirty="0" err="1">
                <a:latin typeface="Bookman Old Style" panose="02050604050505020204" pitchFamily="18" charset="0"/>
              </a:rPr>
              <a:t>Monumentum</a:t>
            </a:r>
            <a:r>
              <a:rPr lang="en-GB" sz="2000" dirty="0">
                <a:latin typeface="Bookman Old Style" panose="02050604050505020204" pitchFamily="18" charset="0"/>
              </a:rPr>
              <a:t> Association starts at the beginning of 2013 the construction of a traditional tile at Apos in Sibiu County. By reintroducing traditional roofs in the landscape of Transylvanian villages, it is desired to revive an endangered craft that can only be transmitted from generation to generation; the secret of the production of the manual tile being extremely difficult to understand otherwise.</a:t>
            </a:r>
          </a:p>
        </p:txBody>
      </p:sp>
    </p:spTree>
    <p:extLst>
      <p:ext uri="{BB962C8B-B14F-4D97-AF65-F5344CB8AC3E}">
        <p14:creationId xmlns:p14="http://schemas.microsoft.com/office/powerpoint/2010/main" val="3480157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74B6-134E-4F64-ABAF-26ED56CEB1CE}"/>
              </a:ext>
            </a:extLst>
          </p:cNvPr>
          <p:cNvSpPr>
            <a:spLocks noGrp="1"/>
          </p:cNvSpPr>
          <p:nvPr>
            <p:ph type="title"/>
          </p:nvPr>
        </p:nvSpPr>
        <p:spPr>
          <a:xfrm>
            <a:off x="1295399" y="917575"/>
            <a:ext cx="6241816" cy="45719"/>
          </a:xfrm>
        </p:spPr>
        <p:txBody>
          <a:bodyPr>
            <a:normAutofit fontScale="90000"/>
          </a:bodyPr>
          <a:lstStyle/>
          <a:p>
            <a:r>
              <a:rPr lang="en-GB" b="1" dirty="0"/>
              <a:t>Examples of good practice</a:t>
            </a:r>
          </a:p>
        </p:txBody>
      </p:sp>
      <p:pic>
        <p:nvPicPr>
          <p:cNvPr id="8" name="Picture Placeholder 7">
            <a:extLst>
              <a:ext uri="{FF2B5EF4-FFF2-40B4-BE49-F238E27FC236}">
                <a16:creationId xmlns:a16="http://schemas.microsoft.com/office/drawing/2014/main" id="{EE877E03-1DAC-4E26-A962-BBBA3403F847}"/>
              </a:ext>
            </a:extLst>
          </p:cNvPr>
          <p:cNvPicPr>
            <a:picLocks noGrp="1" noChangeAspect="1"/>
          </p:cNvPicPr>
          <p:nvPr>
            <p:ph type="pic" idx="1"/>
          </p:nvPr>
        </p:nvPicPr>
        <p:blipFill>
          <a:blip r:embed="rId2"/>
          <a:srcRect l="26363" r="26363"/>
          <a:stretch>
            <a:fillRect/>
          </a:stretch>
        </p:blipFill>
        <p:spPr>
          <a:xfrm>
            <a:off x="7772400" y="1041400"/>
            <a:ext cx="3386138" cy="4775200"/>
          </a:xfrm>
        </p:spPr>
      </p:pic>
      <p:sp>
        <p:nvSpPr>
          <p:cNvPr id="6" name="Text Placeholder 5">
            <a:extLst>
              <a:ext uri="{FF2B5EF4-FFF2-40B4-BE49-F238E27FC236}">
                <a16:creationId xmlns:a16="http://schemas.microsoft.com/office/drawing/2014/main" id="{F6E21F33-45EC-4A44-B743-0C1B88672864}"/>
              </a:ext>
            </a:extLst>
          </p:cNvPr>
          <p:cNvSpPr>
            <a:spLocks noGrp="1"/>
          </p:cNvSpPr>
          <p:nvPr>
            <p:ph type="body" sz="half" idx="2"/>
          </p:nvPr>
        </p:nvSpPr>
        <p:spPr>
          <a:xfrm>
            <a:off x="1295399" y="1293281"/>
            <a:ext cx="6241816" cy="4261699"/>
          </a:xfrm>
        </p:spPr>
        <p:txBody>
          <a:bodyPr>
            <a:normAutofit/>
          </a:bodyPr>
          <a:lstStyle/>
          <a:p>
            <a:pPr algn="just"/>
            <a:r>
              <a:rPr lang="en-GB" sz="2000" dirty="0">
                <a:latin typeface="Bookman Old Style" panose="02050604050505020204" pitchFamily="18" charset="0"/>
              </a:rPr>
              <a:t>”</a:t>
            </a:r>
            <a:r>
              <a:rPr lang="en-GB" sz="2000" dirty="0" err="1">
                <a:latin typeface="Bookman Old Style" panose="02050604050505020204" pitchFamily="18" charset="0"/>
              </a:rPr>
              <a:t>Center</a:t>
            </a:r>
            <a:r>
              <a:rPr lang="en-GB" sz="2000" dirty="0">
                <a:latin typeface="Bookman Old Style" panose="02050604050505020204" pitchFamily="18" charset="0"/>
              </a:rPr>
              <a:t> for Architectural Studies Vernacular” from  </a:t>
            </a:r>
            <a:r>
              <a:rPr lang="en-GB" sz="2000" dirty="0" err="1">
                <a:latin typeface="Bookman Old Style" panose="02050604050505020204" pitchFamily="18" charset="0"/>
              </a:rPr>
              <a:t>Dealu</a:t>
            </a:r>
            <a:r>
              <a:rPr lang="en-GB" sz="2000" dirty="0">
                <a:latin typeface="Bookman Old Style" panose="02050604050505020204" pitchFamily="18" charset="0"/>
              </a:rPr>
              <a:t> </a:t>
            </a:r>
            <a:r>
              <a:rPr lang="en-GB" sz="2000" dirty="0" err="1">
                <a:latin typeface="Bookman Old Style" panose="02050604050505020204" pitchFamily="18" charset="0"/>
              </a:rPr>
              <a:t>Frumos</a:t>
            </a:r>
            <a:r>
              <a:rPr lang="en-GB" sz="2000" dirty="0">
                <a:latin typeface="Bookman Old Style" panose="02050604050505020204" pitchFamily="18" charset="0"/>
              </a:rPr>
              <a:t> is an initiative of the “Ion </a:t>
            </a:r>
            <a:r>
              <a:rPr lang="en-GB" sz="2000" dirty="0" err="1">
                <a:latin typeface="Bookman Old Style" panose="02050604050505020204" pitchFamily="18" charset="0"/>
              </a:rPr>
              <a:t>Mincu</a:t>
            </a:r>
            <a:r>
              <a:rPr lang="en-GB" sz="2000" dirty="0">
                <a:latin typeface="Bookman Old Style" panose="02050604050505020204" pitchFamily="18" charset="0"/>
              </a:rPr>
              <a:t>” University of Architecture and Urbanism in Bucharest. ”The activation of the Evangelical Fortress at </a:t>
            </a:r>
            <a:r>
              <a:rPr lang="en-GB" sz="2000" dirty="0" err="1">
                <a:latin typeface="Bookman Old Style" panose="02050604050505020204" pitchFamily="18" charset="0"/>
              </a:rPr>
              <a:t>Dealu</a:t>
            </a:r>
            <a:r>
              <a:rPr lang="en-GB" sz="2000" dirty="0">
                <a:latin typeface="Bookman Old Style" panose="02050604050505020204" pitchFamily="18" charset="0"/>
              </a:rPr>
              <a:t> </a:t>
            </a:r>
            <a:r>
              <a:rPr lang="en-GB" sz="2000" dirty="0" err="1">
                <a:latin typeface="Bookman Old Style" panose="02050604050505020204" pitchFamily="18" charset="0"/>
              </a:rPr>
              <a:t>Frumos-Schönberg</a:t>
            </a:r>
            <a:r>
              <a:rPr lang="en-GB" sz="2000" dirty="0">
                <a:latin typeface="Bookman Old Style" panose="02050604050505020204" pitchFamily="18" charset="0"/>
              </a:rPr>
              <a:t> to become a research </a:t>
            </a:r>
            <a:r>
              <a:rPr lang="en-GB" sz="2000" dirty="0" err="1">
                <a:latin typeface="Bookman Old Style" panose="02050604050505020204" pitchFamily="18" charset="0"/>
              </a:rPr>
              <a:t>center</a:t>
            </a:r>
            <a:r>
              <a:rPr lang="en-GB" sz="2000" dirty="0">
                <a:latin typeface="Bookman Old Style" panose="02050604050505020204" pitchFamily="18" charset="0"/>
              </a:rPr>
              <a:t> is in itself a model for transposing the principles of restoration and conservation of the Venice Charter (1966). Here can be held various workshops, exhibitions, live-studios, participatory projects for the local community, through national and international collaborations.”</a:t>
            </a:r>
          </a:p>
        </p:txBody>
      </p:sp>
    </p:spTree>
    <p:extLst>
      <p:ext uri="{BB962C8B-B14F-4D97-AF65-F5344CB8AC3E}">
        <p14:creationId xmlns:p14="http://schemas.microsoft.com/office/powerpoint/2010/main" val="562635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5B80-E682-433E-89E1-A056270C13AA}"/>
              </a:ext>
            </a:extLst>
          </p:cNvPr>
          <p:cNvSpPr>
            <a:spLocks noGrp="1"/>
          </p:cNvSpPr>
          <p:nvPr>
            <p:ph type="title"/>
          </p:nvPr>
        </p:nvSpPr>
        <p:spPr>
          <a:xfrm>
            <a:off x="1438274" y="1041401"/>
            <a:ext cx="6241816" cy="463550"/>
          </a:xfrm>
        </p:spPr>
        <p:txBody>
          <a:bodyPr>
            <a:normAutofit fontScale="90000"/>
          </a:bodyPr>
          <a:lstStyle/>
          <a:p>
            <a:r>
              <a:rPr lang="en-GB" b="1" dirty="0">
                <a:latin typeface="Bookman Old Style" panose="02050604050505020204" pitchFamily="18" charset="0"/>
              </a:rPr>
              <a:t>CONCLUSIONS</a:t>
            </a:r>
          </a:p>
        </p:txBody>
      </p:sp>
      <p:sp>
        <p:nvSpPr>
          <p:cNvPr id="4" name="Text Placeholder 3">
            <a:extLst>
              <a:ext uri="{FF2B5EF4-FFF2-40B4-BE49-F238E27FC236}">
                <a16:creationId xmlns:a16="http://schemas.microsoft.com/office/drawing/2014/main" id="{7D31FC94-7873-4B80-8662-B3F00250546E}"/>
              </a:ext>
            </a:extLst>
          </p:cNvPr>
          <p:cNvSpPr>
            <a:spLocks noGrp="1"/>
          </p:cNvSpPr>
          <p:nvPr>
            <p:ph type="body" sz="half" idx="2"/>
          </p:nvPr>
        </p:nvSpPr>
        <p:spPr>
          <a:xfrm>
            <a:off x="1295398" y="1504951"/>
            <a:ext cx="6384691" cy="4311649"/>
          </a:xfrm>
        </p:spPr>
        <p:txBody>
          <a:bodyPr>
            <a:normAutofit fontScale="85000" lnSpcReduction="20000"/>
          </a:bodyPr>
          <a:lstStyle/>
          <a:p>
            <a:pPr algn="just"/>
            <a:r>
              <a:rPr lang="en-GB" sz="1900" dirty="0">
                <a:latin typeface="Bookman Old Style" panose="02050604050505020204" pitchFamily="18" charset="0"/>
              </a:rPr>
              <a:t>The rural world as a whole is an invaluable part of the heritage of Sibiu County, and the vernacular architecture of the Sibiu villages reflects and supports their identity.</a:t>
            </a:r>
          </a:p>
          <a:p>
            <a:pPr algn="just"/>
            <a:r>
              <a:rPr lang="en-GB" sz="1900" dirty="0">
                <a:latin typeface="Bookman Old Style" panose="02050604050505020204" pitchFamily="18" charset="0"/>
              </a:rPr>
              <a:t>Vernacular rural architecture is a direct testimony to human activity in a certain place and, if left to be destroyed, part of our past will be lost forever. The landscape, the environment, the people, and the cultural lifestyle are a unitary whole and the cultural heritage should be preserved not only as a memory of the past but also as a resource for the future.</a:t>
            </a:r>
          </a:p>
          <a:p>
            <a:pPr algn="just"/>
            <a:r>
              <a:rPr lang="en-GB" sz="1900" dirty="0">
                <a:latin typeface="Bookman Old Style" panose="02050604050505020204" pitchFamily="18" charset="0"/>
              </a:rPr>
              <a:t>Responsible tourism and the preservation of vernacular architecture and design are strongly interdependent. Environmental quality is a strong factor for tourism attraction while tourist development could provide the necessary income for restoration and preservation of vernacular buildings.</a:t>
            </a:r>
          </a:p>
          <a:p>
            <a:pPr algn="just"/>
            <a:r>
              <a:rPr lang="en-GB" sz="1900" dirty="0">
                <a:latin typeface="Bookman Old Style" panose="02050604050505020204" pitchFamily="18" charset="0"/>
              </a:rPr>
              <a:t>The improvement of vernacular architecture should be an intrinsic element in a boarder and complex strategy of tourist development, as the conservation and promotion of vernacular architecture may became essential for a long term sustainability of tourist activity in Sibiu rural area.</a:t>
            </a:r>
          </a:p>
          <a:p>
            <a:endParaRPr lang="en-GB" dirty="0"/>
          </a:p>
        </p:txBody>
      </p:sp>
      <p:pic>
        <p:nvPicPr>
          <p:cNvPr id="14" name="Picture Placeholder 13">
            <a:extLst>
              <a:ext uri="{FF2B5EF4-FFF2-40B4-BE49-F238E27FC236}">
                <a16:creationId xmlns:a16="http://schemas.microsoft.com/office/drawing/2014/main" id="{D1EB169E-802D-471E-8329-0F4A539722CA}"/>
              </a:ext>
            </a:extLst>
          </p:cNvPr>
          <p:cNvPicPr>
            <a:picLocks noGrp="1" noChangeAspect="1"/>
          </p:cNvPicPr>
          <p:nvPr>
            <p:ph type="pic" idx="1"/>
          </p:nvPr>
        </p:nvPicPr>
        <p:blipFill>
          <a:blip r:embed="rId2"/>
          <a:srcRect l="16420" r="16420"/>
          <a:stretch>
            <a:fillRect/>
          </a:stretch>
        </p:blipFill>
        <p:spPr>
          <a:xfrm>
            <a:off x="7823200" y="1041400"/>
            <a:ext cx="3587750" cy="4775200"/>
          </a:xfrm>
        </p:spPr>
      </p:pic>
    </p:spTree>
    <p:extLst>
      <p:ext uri="{BB962C8B-B14F-4D97-AF65-F5344CB8AC3E}">
        <p14:creationId xmlns:p14="http://schemas.microsoft.com/office/powerpoint/2010/main" val="3202554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4AA3E-2C30-41C8-BF65-586EAB185A19}"/>
              </a:ext>
            </a:extLst>
          </p:cNvPr>
          <p:cNvSpPr>
            <a:spLocks noGrp="1"/>
          </p:cNvSpPr>
          <p:nvPr>
            <p:ph type="title"/>
          </p:nvPr>
        </p:nvSpPr>
        <p:spPr/>
        <p:txBody>
          <a:bodyPr>
            <a:normAutofit/>
          </a:bodyPr>
          <a:lstStyle/>
          <a:p>
            <a:r>
              <a:rPr lang="en-GB" sz="2800" b="1" dirty="0">
                <a:latin typeface="Bookman Old Style" panose="02050604050505020204" pitchFamily="18" charset="0"/>
              </a:rPr>
              <a:t>Thank you!</a:t>
            </a:r>
          </a:p>
        </p:txBody>
      </p:sp>
      <p:pic>
        <p:nvPicPr>
          <p:cNvPr id="5" name="Content Placeholder 4">
            <a:extLst>
              <a:ext uri="{FF2B5EF4-FFF2-40B4-BE49-F238E27FC236}">
                <a16:creationId xmlns:a16="http://schemas.microsoft.com/office/drawing/2014/main" id="{BF415489-9C3D-493E-A0CC-553A9CC96090}"/>
              </a:ext>
            </a:extLst>
          </p:cNvPr>
          <p:cNvPicPr>
            <a:picLocks noGrp="1" noChangeAspect="1"/>
          </p:cNvPicPr>
          <p:nvPr>
            <p:ph idx="1"/>
          </p:nvPr>
        </p:nvPicPr>
        <p:blipFill>
          <a:blip r:embed="rId2"/>
          <a:stretch>
            <a:fillRect/>
          </a:stretch>
        </p:blipFill>
        <p:spPr>
          <a:xfrm>
            <a:off x="2666999" y="2428875"/>
            <a:ext cx="6486525" cy="3686175"/>
          </a:xfrm>
        </p:spPr>
      </p:pic>
    </p:spTree>
    <p:extLst>
      <p:ext uri="{BB962C8B-B14F-4D97-AF65-F5344CB8AC3E}">
        <p14:creationId xmlns:p14="http://schemas.microsoft.com/office/powerpoint/2010/main" val="568044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C631A-C46F-43C7-ACE7-6671EDCCA11F}"/>
              </a:ext>
            </a:extLst>
          </p:cNvPr>
          <p:cNvSpPr>
            <a:spLocks noGrp="1"/>
          </p:cNvSpPr>
          <p:nvPr>
            <p:ph type="title"/>
          </p:nvPr>
        </p:nvSpPr>
        <p:spPr>
          <a:xfrm>
            <a:off x="1293811" y="1600200"/>
            <a:ext cx="3718455" cy="1159934"/>
          </a:xfrm>
        </p:spPr>
        <p:txBody>
          <a:bodyPr/>
          <a:lstStyle/>
          <a:p>
            <a:r>
              <a:rPr lang="en-GB" sz="2800" b="1" dirty="0">
                <a:latin typeface="Bookman Old Style" panose="02050604050505020204" pitchFamily="18" charset="0"/>
              </a:rPr>
              <a:t>VERNACULAR</a:t>
            </a:r>
            <a:r>
              <a:rPr lang="en-GB" b="1" dirty="0">
                <a:latin typeface="Bookman Old Style" panose="02050604050505020204" pitchFamily="18" charset="0"/>
              </a:rPr>
              <a:t> </a:t>
            </a:r>
            <a:r>
              <a:rPr lang="en-GB" sz="2800" b="1" dirty="0">
                <a:latin typeface="Bookman Old Style" panose="02050604050505020204" pitchFamily="18" charset="0"/>
              </a:rPr>
              <a:t>ARCHITECTURE</a:t>
            </a:r>
          </a:p>
        </p:txBody>
      </p:sp>
      <p:sp>
        <p:nvSpPr>
          <p:cNvPr id="4" name="Text Placeholder 3">
            <a:extLst>
              <a:ext uri="{FF2B5EF4-FFF2-40B4-BE49-F238E27FC236}">
                <a16:creationId xmlns:a16="http://schemas.microsoft.com/office/drawing/2014/main" id="{6CF957B0-B5D6-46D9-99F7-3EC006F19F7F}"/>
              </a:ext>
            </a:extLst>
          </p:cNvPr>
          <p:cNvSpPr>
            <a:spLocks noGrp="1"/>
          </p:cNvSpPr>
          <p:nvPr>
            <p:ph type="body" sz="half" idx="2"/>
          </p:nvPr>
        </p:nvSpPr>
        <p:spPr/>
        <p:txBody>
          <a:bodyPr>
            <a:normAutofit fontScale="92500" lnSpcReduction="20000"/>
          </a:bodyPr>
          <a:lstStyle/>
          <a:p>
            <a:pPr algn="l"/>
            <a:r>
              <a:rPr lang="en-GB" sz="1700" dirty="0">
                <a:latin typeface="Bookman Old Style" panose="02050604050505020204" pitchFamily="18" charset="0"/>
              </a:rPr>
              <a:t>Is the </a:t>
            </a:r>
            <a:r>
              <a:rPr lang="en-GB" sz="1700" dirty="0" err="1">
                <a:latin typeface="Bookman Old Style" panose="02050604050505020204" pitchFamily="18" charset="0"/>
              </a:rPr>
              <a:t>buit</a:t>
            </a:r>
            <a:r>
              <a:rPr lang="en-GB" sz="1700" dirty="0">
                <a:latin typeface="Bookman Old Style" panose="02050604050505020204" pitchFamily="18" charset="0"/>
              </a:rPr>
              <a:t> environment (architecture and interior spaces) created based on the society needs. It is built in accordance with the natural environment (geography, topography, site, climate, local building materials, </a:t>
            </a:r>
            <a:r>
              <a:rPr lang="en-GB" sz="1700" dirty="0" err="1">
                <a:latin typeface="Bookman Old Style" panose="02050604050505020204" pitchFamily="18" charset="0"/>
              </a:rPr>
              <a:t>labor</a:t>
            </a:r>
            <a:r>
              <a:rPr lang="en-GB" sz="1700" dirty="0">
                <a:latin typeface="Bookman Old Style" panose="02050604050505020204" pitchFamily="18" charset="0"/>
              </a:rPr>
              <a:t> experience, and building techniques) fulfilling people’s physical, economic, social, and cultural norms</a:t>
            </a:r>
            <a:r>
              <a:rPr lang="en-GB" dirty="0">
                <a:latin typeface="Bookman Old Style" panose="02050604050505020204" pitchFamily="18" charset="0"/>
              </a:rPr>
              <a:t>. </a:t>
            </a:r>
          </a:p>
        </p:txBody>
      </p:sp>
      <p:pic>
        <p:nvPicPr>
          <p:cNvPr id="10" name="Content Placeholder 9">
            <a:extLst>
              <a:ext uri="{FF2B5EF4-FFF2-40B4-BE49-F238E27FC236}">
                <a16:creationId xmlns:a16="http://schemas.microsoft.com/office/drawing/2014/main" id="{4C7B0DD9-748E-4235-9475-F8CF98874936}"/>
              </a:ext>
            </a:extLst>
          </p:cNvPr>
          <p:cNvPicPr>
            <a:picLocks noGrp="1" noChangeAspect="1"/>
          </p:cNvPicPr>
          <p:nvPr>
            <p:ph idx="1"/>
          </p:nvPr>
        </p:nvPicPr>
        <p:blipFill>
          <a:blip r:embed="rId2"/>
          <a:stretch>
            <a:fillRect/>
          </a:stretch>
        </p:blipFill>
        <p:spPr>
          <a:xfrm>
            <a:off x="5248275" y="1524000"/>
            <a:ext cx="5819775" cy="3829050"/>
          </a:xfrm>
        </p:spPr>
      </p:pic>
    </p:spTree>
    <p:extLst>
      <p:ext uri="{BB962C8B-B14F-4D97-AF65-F5344CB8AC3E}">
        <p14:creationId xmlns:p14="http://schemas.microsoft.com/office/powerpoint/2010/main" val="2217910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D6BC-F69C-47D1-86D0-7340685BE66B}"/>
              </a:ext>
            </a:extLst>
          </p:cNvPr>
          <p:cNvSpPr>
            <a:spLocks noGrp="1"/>
          </p:cNvSpPr>
          <p:nvPr>
            <p:ph type="title"/>
          </p:nvPr>
        </p:nvSpPr>
        <p:spPr/>
        <p:txBody>
          <a:bodyPr>
            <a:normAutofit/>
          </a:bodyPr>
          <a:lstStyle/>
          <a:p>
            <a:r>
              <a:rPr lang="en-GB" sz="2800" b="1" dirty="0">
                <a:latin typeface="Bookman Old Style" panose="02050604050505020204" pitchFamily="18" charset="0"/>
              </a:rPr>
              <a:t>VERNACULAR ARCHITECTURE</a:t>
            </a:r>
          </a:p>
        </p:txBody>
      </p:sp>
      <p:pic>
        <p:nvPicPr>
          <p:cNvPr id="6" name="Content Placeholder 5">
            <a:extLst>
              <a:ext uri="{FF2B5EF4-FFF2-40B4-BE49-F238E27FC236}">
                <a16:creationId xmlns:a16="http://schemas.microsoft.com/office/drawing/2014/main" id="{C76B6229-56DD-41C4-B366-5C82A1FC00EE}"/>
              </a:ext>
            </a:extLst>
          </p:cNvPr>
          <p:cNvPicPr>
            <a:picLocks noGrp="1" noChangeAspect="1"/>
          </p:cNvPicPr>
          <p:nvPr>
            <p:ph idx="1"/>
          </p:nvPr>
        </p:nvPicPr>
        <p:blipFill>
          <a:blip r:embed="rId2"/>
          <a:stretch>
            <a:fillRect/>
          </a:stretch>
        </p:blipFill>
        <p:spPr>
          <a:xfrm>
            <a:off x="5410201" y="1971675"/>
            <a:ext cx="5487988" cy="3497793"/>
          </a:xfrm>
        </p:spPr>
      </p:pic>
      <p:sp>
        <p:nvSpPr>
          <p:cNvPr id="4" name="Text Placeholder 3">
            <a:extLst>
              <a:ext uri="{FF2B5EF4-FFF2-40B4-BE49-F238E27FC236}">
                <a16:creationId xmlns:a16="http://schemas.microsoft.com/office/drawing/2014/main" id="{BCE82B37-8206-483A-948B-C804726E76CC}"/>
              </a:ext>
            </a:extLst>
          </p:cNvPr>
          <p:cNvSpPr>
            <a:spLocks noGrp="1"/>
          </p:cNvSpPr>
          <p:nvPr>
            <p:ph type="body" sz="half" idx="2"/>
          </p:nvPr>
        </p:nvSpPr>
        <p:spPr/>
        <p:txBody>
          <a:bodyPr/>
          <a:lstStyle/>
          <a:p>
            <a:pPr algn="l"/>
            <a:r>
              <a:rPr lang="en-GB" dirty="0">
                <a:latin typeface="Bookman Old Style" panose="02050604050505020204" pitchFamily="18" charset="0"/>
              </a:rPr>
              <a:t>Is a sign of identity; it is the ‘mirror’ of nations that reflects place, time and culture.</a:t>
            </a:r>
          </a:p>
          <a:p>
            <a:pPr algn="l"/>
            <a:r>
              <a:rPr lang="en-GB" dirty="0">
                <a:latin typeface="Bookman Old Style" panose="02050604050505020204" pitchFamily="18" charset="0"/>
              </a:rPr>
              <a:t>Architecture is built by people to people; it has developed through time and modified itself through trial and error fulfil society’s needs in harmony with the ambient environment.</a:t>
            </a:r>
          </a:p>
        </p:txBody>
      </p:sp>
    </p:spTree>
    <p:extLst>
      <p:ext uri="{BB962C8B-B14F-4D97-AF65-F5344CB8AC3E}">
        <p14:creationId xmlns:p14="http://schemas.microsoft.com/office/powerpoint/2010/main" val="485082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48602-24B9-46AC-A8A3-6DDE09DDEF31}"/>
              </a:ext>
            </a:extLst>
          </p:cNvPr>
          <p:cNvSpPr>
            <a:spLocks noGrp="1"/>
          </p:cNvSpPr>
          <p:nvPr>
            <p:ph type="title"/>
          </p:nvPr>
        </p:nvSpPr>
        <p:spPr/>
        <p:txBody>
          <a:bodyPr>
            <a:normAutofit/>
          </a:bodyPr>
          <a:lstStyle/>
          <a:p>
            <a:r>
              <a:rPr lang="en-GB" sz="2400" b="1" dirty="0">
                <a:latin typeface="Bookman Old Style" panose="02050604050505020204" pitchFamily="18" charset="0"/>
              </a:rPr>
              <a:t>VERNACULAR DESIGN </a:t>
            </a:r>
            <a:br>
              <a:rPr lang="en-GB" sz="2400" b="1" dirty="0">
                <a:latin typeface="Bookman Old Style" panose="02050604050505020204" pitchFamily="18" charset="0"/>
              </a:rPr>
            </a:br>
            <a:r>
              <a:rPr lang="en-GB" sz="2400" dirty="0">
                <a:latin typeface="Bookman Old Style" panose="02050604050505020204" pitchFamily="18" charset="0"/>
              </a:rPr>
              <a:t>is based on local needs, materials and traditions</a:t>
            </a:r>
            <a:br>
              <a:rPr lang="en-GB" sz="2400" dirty="0">
                <a:latin typeface="Bookman Old Style" panose="02050604050505020204" pitchFamily="18" charset="0"/>
              </a:rPr>
            </a:br>
            <a:r>
              <a:rPr lang="en-GB" sz="2400" dirty="0">
                <a:latin typeface="Bookman Old Style" panose="02050604050505020204" pitchFamily="18" charset="0"/>
              </a:rPr>
              <a:t>It’s what gives a place its character.</a:t>
            </a:r>
            <a:endParaRPr lang="en-GB" sz="2400" b="1" dirty="0">
              <a:latin typeface="Bookman Old Style" panose="02050604050505020204" pitchFamily="18" charset="0"/>
            </a:endParaRPr>
          </a:p>
        </p:txBody>
      </p:sp>
      <p:pic>
        <p:nvPicPr>
          <p:cNvPr id="6" name="Content Placeholder 5">
            <a:extLst>
              <a:ext uri="{FF2B5EF4-FFF2-40B4-BE49-F238E27FC236}">
                <a16:creationId xmlns:a16="http://schemas.microsoft.com/office/drawing/2014/main" id="{EC360534-1620-436F-A3DA-11C344DFF2AB}"/>
              </a:ext>
            </a:extLst>
          </p:cNvPr>
          <p:cNvPicPr>
            <a:picLocks noGrp="1" noChangeAspect="1"/>
          </p:cNvPicPr>
          <p:nvPr>
            <p:ph sz="half" idx="1"/>
          </p:nvPr>
        </p:nvPicPr>
        <p:blipFill>
          <a:blip r:embed="rId2"/>
          <a:stretch>
            <a:fillRect/>
          </a:stretch>
        </p:blipFill>
        <p:spPr>
          <a:xfrm>
            <a:off x="1638300" y="2929731"/>
            <a:ext cx="4038600" cy="2571750"/>
          </a:xfrm>
        </p:spPr>
      </p:pic>
      <p:pic>
        <p:nvPicPr>
          <p:cNvPr id="8" name="Content Placeholder 7">
            <a:extLst>
              <a:ext uri="{FF2B5EF4-FFF2-40B4-BE49-F238E27FC236}">
                <a16:creationId xmlns:a16="http://schemas.microsoft.com/office/drawing/2014/main" id="{4E5DB9F9-5E4C-49FC-A508-64AF18E92E31}"/>
              </a:ext>
            </a:extLst>
          </p:cNvPr>
          <p:cNvPicPr>
            <a:picLocks noGrp="1" noChangeAspect="1"/>
          </p:cNvPicPr>
          <p:nvPr>
            <p:ph sz="half" idx="2"/>
          </p:nvPr>
        </p:nvPicPr>
        <p:blipFill>
          <a:blip r:embed="rId3"/>
          <a:stretch>
            <a:fillRect/>
          </a:stretch>
        </p:blipFill>
        <p:spPr>
          <a:xfrm>
            <a:off x="6181725" y="2710711"/>
            <a:ext cx="4718050" cy="3009790"/>
          </a:xfrm>
        </p:spPr>
      </p:pic>
    </p:spTree>
    <p:extLst>
      <p:ext uri="{BB962C8B-B14F-4D97-AF65-F5344CB8AC3E}">
        <p14:creationId xmlns:p14="http://schemas.microsoft.com/office/powerpoint/2010/main" val="2085767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0E97F-29AD-4A0F-AD88-14203182B025}"/>
              </a:ext>
            </a:extLst>
          </p:cNvPr>
          <p:cNvSpPr>
            <a:spLocks noGrp="1"/>
          </p:cNvSpPr>
          <p:nvPr>
            <p:ph type="title"/>
          </p:nvPr>
        </p:nvSpPr>
        <p:spPr/>
        <p:txBody>
          <a:bodyPr>
            <a:normAutofit/>
          </a:bodyPr>
          <a:lstStyle/>
          <a:p>
            <a:r>
              <a:rPr lang="en-GB" sz="2400" b="1" dirty="0">
                <a:latin typeface="Bookman Old Style" panose="02050604050505020204" pitchFamily="18" charset="0"/>
              </a:rPr>
              <a:t>VERNACULAR ARCHITECTURE AND DESIGN IN SIBIU AREA</a:t>
            </a:r>
          </a:p>
        </p:txBody>
      </p:sp>
      <p:pic>
        <p:nvPicPr>
          <p:cNvPr id="6" name="Content Placeholder 5">
            <a:extLst>
              <a:ext uri="{FF2B5EF4-FFF2-40B4-BE49-F238E27FC236}">
                <a16:creationId xmlns:a16="http://schemas.microsoft.com/office/drawing/2014/main" id="{7C689C3E-02BF-40E4-A0B2-8DCABC78F539}"/>
              </a:ext>
            </a:extLst>
          </p:cNvPr>
          <p:cNvPicPr>
            <a:picLocks noGrp="1" noChangeAspect="1"/>
          </p:cNvPicPr>
          <p:nvPr>
            <p:ph sz="half" idx="1"/>
          </p:nvPr>
        </p:nvPicPr>
        <p:blipFill>
          <a:blip r:embed="rId2"/>
          <a:stretch>
            <a:fillRect/>
          </a:stretch>
        </p:blipFill>
        <p:spPr>
          <a:xfrm>
            <a:off x="1298575" y="2676711"/>
            <a:ext cx="4718050" cy="3077790"/>
          </a:xfrm>
        </p:spPr>
      </p:pic>
      <p:pic>
        <p:nvPicPr>
          <p:cNvPr id="8" name="Content Placeholder 7">
            <a:extLst>
              <a:ext uri="{FF2B5EF4-FFF2-40B4-BE49-F238E27FC236}">
                <a16:creationId xmlns:a16="http://schemas.microsoft.com/office/drawing/2014/main" id="{D71E9ECE-C476-4709-AA76-E5CD264FC72C}"/>
              </a:ext>
            </a:extLst>
          </p:cNvPr>
          <p:cNvPicPr>
            <a:picLocks noGrp="1" noChangeAspect="1"/>
          </p:cNvPicPr>
          <p:nvPr>
            <p:ph sz="half" idx="2"/>
          </p:nvPr>
        </p:nvPicPr>
        <p:blipFill>
          <a:blip r:embed="rId3"/>
          <a:stretch>
            <a:fillRect/>
          </a:stretch>
        </p:blipFill>
        <p:spPr>
          <a:xfrm>
            <a:off x="6508750" y="2691606"/>
            <a:ext cx="4064000" cy="3048000"/>
          </a:xfrm>
        </p:spPr>
      </p:pic>
    </p:spTree>
    <p:extLst>
      <p:ext uri="{BB962C8B-B14F-4D97-AF65-F5344CB8AC3E}">
        <p14:creationId xmlns:p14="http://schemas.microsoft.com/office/powerpoint/2010/main" val="150272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99F37-27E2-488B-AD59-55977D7E8ED1}"/>
              </a:ext>
            </a:extLst>
          </p:cNvPr>
          <p:cNvSpPr>
            <a:spLocks noGrp="1"/>
          </p:cNvSpPr>
          <p:nvPr>
            <p:ph type="title"/>
          </p:nvPr>
        </p:nvSpPr>
        <p:spPr/>
        <p:txBody>
          <a:bodyPr/>
          <a:lstStyle/>
          <a:p>
            <a:r>
              <a:rPr lang="en-GB" b="1" dirty="0">
                <a:latin typeface="Bookman Old Style" panose="02050604050505020204" pitchFamily="18" charset="0"/>
              </a:rPr>
              <a:t>VERNACULAR ARCHITECTURE AND DESIGN IN SIBIU COUNTY</a:t>
            </a:r>
          </a:p>
        </p:txBody>
      </p:sp>
      <p:sp>
        <p:nvSpPr>
          <p:cNvPr id="4" name="Text Placeholder 3">
            <a:extLst>
              <a:ext uri="{FF2B5EF4-FFF2-40B4-BE49-F238E27FC236}">
                <a16:creationId xmlns:a16="http://schemas.microsoft.com/office/drawing/2014/main" id="{368E23BC-C7BE-4235-B185-32A340E2371E}"/>
              </a:ext>
            </a:extLst>
          </p:cNvPr>
          <p:cNvSpPr>
            <a:spLocks noGrp="1"/>
          </p:cNvSpPr>
          <p:nvPr>
            <p:ph type="body" sz="half" idx="2"/>
          </p:nvPr>
        </p:nvSpPr>
        <p:spPr/>
        <p:txBody>
          <a:bodyPr>
            <a:normAutofit lnSpcReduction="10000"/>
          </a:bodyPr>
          <a:lstStyle/>
          <a:p>
            <a:pPr algn="just"/>
            <a:r>
              <a:rPr lang="en-GB" dirty="0">
                <a:latin typeface="Bookman Old Style" panose="02050604050505020204" pitchFamily="18" charset="0"/>
              </a:rPr>
              <a:t>Sibiu County is located in the </a:t>
            </a:r>
            <a:r>
              <a:rPr lang="en-GB" dirty="0" err="1">
                <a:latin typeface="Bookman Old Style" panose="02050604050505020204" pitchFamily="18" charset="0"/>
              </a:rPr>
              <a:t>center</a:t>
            </a:r>
            <a:r>
              <a:rPr lang="en-GB" dirty="0">
                <a:latin typeface="Bookman Old Style" panose="02050604050505020204" pitchFamily="18" charset="0"/>
              </a:rPr>
              <a:t> of the country, in Southern Transylvania, in a plateau and mountain area, the architecture of the buildings being specific to the hill-mountain region whose </a:t>
            </a:r>
            <a:r>
              <a:rPr lang="en-GB" dirty="0" err="1">
                <a:latin typeface="Bookman Old Style" panose="02050604050505020204" pitchFamily="18" charset="0"/>
              </a:rPr>
              <a:t>coexistentence</a:t>
            </a:r>
            <a:r>
              <a:rPr lang="en-GB" dirty="0">
                <a:latin typeface="Bookman Old Style" panose="02050604050505020204" pitchFamily="18" charset="0"/>
              </a:rPr>
              <a:t> of different ethnic populations, each with its own cultural elements distinct, they </a:t>
            </a:r>
            <a:r>
              <a:rPr lang="en-GB" dirty="0" err="1">
                <a:latin typeface="Bookman Old Style" panose="02050604050505020204" pitchFamily="18" charset="0"/>
              </a:rPr>
              <a:t>gradualy</a:t>
            </a:r>
            <a:r>
              <a:rPr lang="en-GB" dirty="0">
                <a:latin typeface="Bookman Old Style" panose="02050604050505020204" pitchFamily="18" charset="0"/>
              </a:rPr>
              <a:t> gave it a specific multicultural nature.</a:t>
            </a:r>
          </a:p>
        </p:txBody>
      </p:sp>
      <p:pic>
        <p:nvPicPr>
          <p:cNvPr id="15" name="Picture Placeholder 14">
            <a:extLst>
              <a:ext uri="{FF2B5EF4-FFF2-40B4-BE49-F238E27FC236}">
                <a16:creationId xmlns:a16="http://schemas.microsoft.com/office/drawing/2014/main" id="{E5EEF153-4A1D-4631-9F6E-D5B0032892CF}"/>
              </a:ext>
            </a:extLst>
          </p:cNvPr>
          <p:cNvPicPr>
            <a:picLocks noGrp="1" noChangeAspect="1"/>
          </p:cNvPicPr>
          <p:nvPr>
            <p:ph type="pic" idx="1"/>
          </p:nvPr>
        </p:nvPicPr>
        <p:blipFill>
          <a:blip r:embed="rId2"/>
          <a:srcRect l="15602" r="15602"/>
          <a:stretch>
            <a:fillRect/>
          </a:stretch>
        </p:blipFill>
        <p:spPr>
          <a:xfrm>
            <a:off x="7604125" y="1041400"/>
            <a:ext cx="3721100" cy="4775200"/>
          </a:xfrm>
        </p:spPr>
      </p:pic>
    </p:spTree>
    <p:extLst>
      <p:ext uri="{BB962C8B-B14F-4D97-AF65-F5344CB8AC3E}">
        <p14:creationId xmlns:p14="http://schemas.microsoft.com/office/powerpoint/2010/main" val="1948443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2415C-8E1F-4C96-9C80-F552296BC832}"/>
              </a:ext>
            </a:extLst>
          </p:cNvPr>
          <p:cNvSpPr>
            <a:spLocks noGrp="1"/>
          </p:cNvSpPr>
          <p:nvPr>
            <p:ph type="title"/>
          </p:nvPr>
        </p:nvSpPr>
        <p:spPr/>
        <p:txBody>
          <a:bodyPr>
            <a:normAutofit/>
          </a:bodyPr>
          <a:lstStyle/>
          <a:p>
            <a:r>
              <a:rPr lang="en-GB" sz="2800" b="1" dirty="0">
                <a:latin typeface="Bookman Old Style" panose="02050604050505020204" pitchFamily="18" charset="0"/>
              </a:rPr>
              <a:t>MĂRGINIMEA SIBIULUI</a:t>
            </a:r>
          </a:p>
        </p:txBody>
      </p:sp>
      <p:pic>
        <p:nvPicPr>
          <p:cNvPr id="6" name="Content Placeholder 5">
            <a:extLst>
              <a:ext uri="{FF2B5EF4-FFF2-40B4-BE49-F238E27FC236}">
                <a16:creationId xmlns:a16="http://schemas.microsoft.com/office/drawing/2014/main" id="{F230154D-A127-4241-9AB9-39970005A074}"/>
              </a:ext>
            </a:extLst>
          </p:cNvPr>
          <p:cNvPicPr>
            <a:picLocks noGrp="1" noChangeAspect="1"/>
          </p:cNvPicPr>
          <p:nvPr>
            <p:ph sz="half" idx="1"/>
          </p:nvPr>
        </p:nvPicPr>
        <p:blipFill>
          <a:blip r:embed="rId2"/>
          <a:stretch>
            <a:fillRect/>
          </a:stretch>
        </p:blipFill>
        <p:spPr>
          <a:xfrm>
            <a:off x="1390254" y="2560638"/>
            <a:ext cx="4534691" cy="3309937"/>
          </a:xfrm>
        </p:spPr>
      </p:pic>
      <p:pic>
        <p:nvPicPr>
          <p:cNvPr id="8" name="Content Placeholder 7">
            <a:extLst>
              <a:ext uri="{FF2B5EF4-FFF2-40B4-BE49-F238E27FC236}">
                <a16:creationId xmlns:a16="http://schemas.microsoft.com/office/drawing/2014/main" id="{05423E91-F75E-454D-A8EE-961FF147F2E6}"/>
              </a:ext>
            </a:extLst>
          </p:cNvPr>
          <p:cNvPicPr>
            <a:picLocks noGrp="1" noChangeAspect="1"/>
          </p:cNvPicPr>
          <p:nvPr>
            <p:ph sz="half" idx="2"/>
          </p:nvPr>
        </p:nvPicPr>
        <p:blipFill>
          <a:blip r:embed="rId3"/>
          <a:stretch>
            <a:fillRect/>
          </a:stretch>
        </p:blipFill>
        <p:spPr>
          <a:xfrm>
            <a:off x="6181725" y="2560639"/>
            <a:ext cx="4718050" cy="3309936"/>
          </a:xfrm>
        </p:spPr>
      </p:pic>
    </p:spTree>
    <p:extLst>
      <p:ext uri="{BB962C8B-B14F-4D97-AF65-F5344CB8AC3E}">
        <p14:creationId xmlns:p14="http://schemas.microsoft.com/office/powerpoint/2010/main" val="2990448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1F60-3E75-4471-9450-CCB6D51690AF}"/>
              </a:ext>
            </a:extLst>
          </p:cNvPr>
          <p:cNvSpPr>
            <a:spLocks noGrp="1"/>
          </p:cNvSpPr>
          <p:nvPr>
            <p:ph type="title"/>
          </p:nvPr>
        </p:nvSpPr>
        <p:spPr/>
        <p:txBody>
          <a:bodyPr>
            <a:normAutofit/>
          </a:bodyPr>
          <a:lstStyle/>
          <a:p>
            <a:r>
              <a:rPr lang="en-GB" sz="2800" b="1" dirty="0">
                <a:latin typeface="Bookman Old Style" panose="02050604050505020204" pitchFamily="18" charset="0"/>
              </a:rPr>
              <a:t>ȚARA OLTULUI</a:t>
            </a:r>
          </a:p>
        </p:txBody>
      </p:sp>
      <p:pic>
        <p:nvPicPr>
          <p:cNvPr id="6" name="Content Placeholder 5">
            <a:extLst>
              <a:ext uri="{FF2B5EF4-FFF2-40B4-BE49-F238E27FC236}">
                <a16:creationId xmlns:a16="http://schemas.microsoft.com/office/drawing/2014/main" id="{3E13136E-F5CF-4BB7-AC72-9C444B59AA4C}"/>
              </a:ext>
            </a:extLst>
          </p:cNvPr>
          <p:cNvPicPr>
            <a:picLocks noGrp="1" noChangeAspect="1"/>
          </p:cNvPicPr>
          <p:nvPr>
            <p:ph sz="half" idx="1"/>
          </p:nvPr>
        </p:nvPicPr>
        <p:blipFill>
          <a:blip r:embed="rId2"/>
          <a:stretch>
            <a:fillRect/>
          </a:stretch>
        </p:blipFill>
        <p:spPr>
          <a:xfrm>
            <a:off x="2416761" y="2560638"/>
            <a:ext cx="2481677" cy="3309937"/>
          </a:xfrm>
        </p:spPr>
      </p:pic>
      <p:pic>
        <p:nvPicPr>
          <p:cNvPr id="8" name="Content Placeholder 7">
            <a:extLst>
              <a:ext uri="{FF2B5EF4-FFF2-40B4-BE49-F238E27FC236}">
                <a16:creationId xmlns:a16="http://schemas.microsoft.com/office/drawing/2014/main" id="{0645A41B-003C-4544-BAF8-A137F3C31A72}"/>
              </a:ext>
            </a:extLst>
          </p:cNvPr>
          <p:cNvPicPr>
            <a:picLocks noGrp="1" noChangeAspect="1"/>
          </p:cNvPicPr>
          <p:nvPr>
            <p:ph sz="half" idx="2"/>
          </p:nvPr>
        </p:nvPicPr>
        <p:blipFill>
          <a:blip r:embed="rId3"/>
          <a:stretch>
            <a:fillRect/>
          </a:stretch>
        </p:blipFill>
        <p:spPr>
          <a:xfrm>
            <a:off x="5857875" y="2560637"/>
            <a:ext cx="5041900" cy="3309937"/>
          </a:xfrm>
        </p:spPr>
      </p:pic>
    </p:spTree>
    <p:extLst>
      <p:ext uri="{BB962C8B-B14F-4D97-AF65-F5344CB8AC3E}">
        <p14:creationId xmlns:p14="http://schemas.microsoft.com/office/powerpoint/2010/main" val="380932628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220</TotalTime>
  <Words>1383</Words>
  <Application>Microsoft Office PowerPoint</Application>
  <PresentationFormat>Widescreen</PresentationFormat>
  <Paragraphs>53</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 Narrow</vt:lpstr>
      <vt:lpstr>Arial Nova Cond</vt:lpstr>
      <vt:lpstr>Bookman Old Style</vt:lpstr>
      <vt:lpstr>Garamond</vt:lpstr>
      <vt:lpstr>Symbol</vt:lpstr>
      <vt:lpstr>Times New Roman</vt:lpstr>
      <vt:lpstr>Organic</vt:lpstr>
      <vt:lpstr>PROTECTION, PRESERVATION, PROMOTING VERNACULAR ARCHITECTURE AND DESIGN AND THE LOCAL ECONOMIC DEVELOPMENT THROUGH RURAL TOURISM IN SIBIU AREA</vt:lpstr>
      <vt:lpstr>RURAL TOURISM</vt:lpstr>
      <vt:lpstr>VERNACULAR ARCHITECTURE</vt:lpstr>
      <vt:lpstr>VERNACULAR ARCHITECTURE</vt:lpstr>
      <vt:lpstr>VERNACULAR DESIGN  is based on local needs, materials and traditions It’s what gives a place its character.</vt:lpstr>
      <vt:lpstr>VERNACULAR ARCHITECTURE AND DESIGN IN SIBIU AREA</vt:lpstr>
      <vt:lpstr>VERNACULAR ARCHITECTURE AND DESIGN IN SIBIU COUNTY</vt:lpstr>
      <vt:lpstr>MĂRGINIMEA SIBIULUI</vt:lpstr>
      <vt:lpstr>ȚARA OLTULUI</vt:lpstr>
      <vt:lpstr>VALEA HÂRTIMBACIULUI</vt:lpstr>
      <vt:lpstr>VALEA TÂRNAVELOR</vt:lpstr>
      <vt:lpstr>PODIȘUL ȘECALELOR</vt:lpstr>
      <vt:lpstr>Unfortunately, in many villages, there is sometimes a higher degree of building degradation or non-compliant renovations</vt:lpstr>
      <vt:lpstr>(Re) use of vernacular architecture and design for tourism purposes responsibly can be one of the ways of sustainable development of the rural area of Sibiu</vt:lpstr>
      <vt:lpstr>Economy: </vt:lpstr>
      <vt:lpstr>Social:</vt:lpstr>
      <vt:lpstr>Environmental </vt:lpstr>
      <vt:lpstr>Threats:</vt:lpstr>
      <vt:lpstr>Examples of good practice</vt:lpstr>
      <vt:lpstr>Examples of good practice</vt:lpstr>
      <vt:lpstr>Examples og good practice</vt:lpstr>
      <vt:lpstr>Examples og good practice</vt:lpstr>
      <vt:lpstr>Examples of good practice</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PROTECTION, PRESERVATION, PROMOTING VERNACULAR ARCHITECTURE AND DESIGN AND THE LOCAL ECONOMIC DEVELOPMENT THROUGH RURAL TOURISM IN SIBIU AREA</dc:title>
  <dc:creator>Elena Istoc</dc:creator>
  <cp:lastModifiedBy>Elena Istoc</cp:lastModifiedBy>
  <cp:revision>16</cp:revision>
  <dcterms:created xsi:type="dcterms:W3CDTF">2021-04-01T08:07:39Z</dcterms:created>
  <dcterms:modified xsi:type="dcterms:W3CDTF">2021-04-01T11:16:53Z</dcterms:modified>
</cp:coreProperties>
</file>