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5C74-2A88-40B6-BE9A-76DADC2A84B6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0860-8B09-4D69-9D13-72C0B494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5C74-2A88-40B6-BE9A-76DADC2A84B6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0860-8B09-4D69-9D13-72C0B494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8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5C74-2A88-40B6-BE9A-76DADC2A84B6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0860-8B09-4D69-9D13-72C0B494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7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5C74-2A88-40B6-BE9A-76DADC2A84B6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0860-8B09-4D69-9D13-72C0B494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0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5C74-2A88-40B6-BE9A-76DADC2A84B6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0860-8B09-4D69-9D13-72C0B494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5C74-2A88-40B6-BE9A-76DADC2A84B6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0860-8B09-4D69-9D13-72C0B494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8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5C74-2A88-40B6-BE9A-76DADC2A84B6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0860-8B09-4D69-9D13-72C0B494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1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5C74-2A88-40B6-BE9A-76DADC2A84B6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0860-8B09-4D69-9D13-72C0B494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0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5C74-2A88-40B6-BE9A-76DADC2A84B6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0860-8B09-4D69-9D13-72C0B494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6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5C74-2A88-40B6-BE9A-76DADC2A84B6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0860-8B09-4D69-9D13-72C0B494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7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5C74-2A88-40B6-BE9A-76DADC2A84B6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0860-8B09-4D69-9D13-72C0B494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6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5C74-2A88-40B6-BE9A-76DADC2A84B6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A0860-8B09-4D69-9D13-72C0B494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9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654" y="535260"/>
            <a:ext cx="11251580" cy="5754028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COSTINEȘTI- MEDICAL HYSTORY AND BALNEOTHERAPY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Oana Nicole Stoican 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Facultatea de Medicină, Universitatea Transilvania din Brașov,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ec. Mirela Stoican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CNEAB, Braşov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Daniela Vărvăruc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o-RO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Liceul </a:t>
            </a:r>
            <a:r>
              <a:rPr lang="ro-RO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Tehnologic de Servicii Sf. Ap. Andrei, Ploiești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Ce se întâmplă cu faleza din Costineşti. Imagini cu starea ei de degrad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32" y="892099"/>
            <a:ext cx="4705813" cy="325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83951"/>
            <a:ext cx="3203222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  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Historical data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ine 5"/>
          <p:cNvPicPr/>
          <p:nvPr/>
        </p:nvPicPr>
        <p:blipFill rotWithShape="1">
          <a:blip r:embed="rId2"/>
          <a:srcRect l="46150" t="22533" r="23482" b="6039"/>
          <a:stretch/>
        </p:blipFill>
        <p:spPr bwMode="auto">
          <a:xfrm>
            <a:off x="5339644" y="348122"/>
            <a:ext cx="3025423" cy="2880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in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 r="4113"/>
          <a:stretch/>
        </p:blipFill>
        <p:spPr bwMode="auto">
          <a:xfrm>
            <a:off x="1876777" y="1286933"/>
            <a:ext cx="2941109" cy="2314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4489" y="3671617"/>
            <a:ext cx="13363224" cy="255006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Over time, the town has known different names, depending on the peoples who have transited and occupied the area, among them we mention: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-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Stratoni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during the Byzantine Empire; 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Mangeapunar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during the Ottoman Empire, until 1840; 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Büffelbrunen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during the time of the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Dobrogean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Germans, in Romanian the Fountain of the Buffaloes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o-RO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o-RO" sz="2100" dirty="0" smtClean="0">
                <a:solidFill>
                  <a:srgbClr val="202124"/>
                </a:solidFill>
                <a:latin typeface="inherit"/>
              </a:rPr>
              <a:t> 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was translated into Romanian; name used until 1940; 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release, in 1960, a well-known name due to the young students who attended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the area during the summer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01444" y="2078127"/>
            <a:ext cx="10293835" cy="448906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1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1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obelisk, an important symbol of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Costinesti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"was inaugurated in June 2006" , 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after being destroyed by floods in 2005.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Initially, it was built "in 1969, by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Dobrogea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architect Wilhelm Demeter" 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The construction was a tourist attraction and a meeting place for young people. 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“In occult literature, the obelisk has the shape of a hell, representing a Masonic symbol,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because of its shape - split and eccentric.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Initially, the emblem of the three concentric circles was used, 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which plays a very important role in occult beliefs. 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Hell symbolizes the "Three Worlds" of divine creation,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each of the three circles having the same center. "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Obeliscul din Costinesti, Romania - Portal Tur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20" y="-323385"/>
            <a:ext cx="7538767" cy="371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995566"/>
            <a:ext cx="11166198" cy="20114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                  </a:t>
            </a:r>
            <a:r>
              <a:rPr lang="ro-RO" dirty="0" smtClean="0">
                <a:solidFill>
                  <a:srgbClr val="202124"/>
                </a:solidFill>
                <a:latin typeface="Gill Sans Ultra Bold" panose="020B0A02020104020203" pitchFamily="34" charset="0"/>
              </a:rPr>
              <a:t>A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Gill Sans Ultra Bold" panose="020B0A02020104020203" pitchFamily="34" charset="0"/>
              </a:rPr>
              <a:t>nthropic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ill Sans Ultra Bold" panose="020B0A02020104020203" pitchFamily="34" charset="0"/>
              </a:rPr>
              <a:t> tourist heritage, the resort has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Gill Sans Ultra Bold" panose="020B0A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- The nunnery “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Sfânta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Elena de la Mare”  located 3 km from the village of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Schitu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dating from 1929; 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obelisk; 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-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Epava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Evanghelia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; 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- Summer Theater.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 descr="Epava de la Costinesti. Adevarata poveste a navei Evangel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77" y="215655"/>
            <a:ext cx="5303308" cy="27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Mânăstirea „Sfânta Elena de la mare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18" y="3816047"/>
            <a:ext cx="4876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46063" y="2124049"/>
            <a:ext cx="10771347" cy="256545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 treatment conditions The natural healing factors specific to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Costinesti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resort are the following: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o-RO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smatotherapy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favored by the fine sand of the beach; 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o-RO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eliotherapy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in the summer season, when an average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10 to 12 hours of sunshine per day is estimated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pelloidotherapy;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Thallassoterrapy;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limatotherapy.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o-RO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726262"/>
            <a:ext cx="14979998" cy="255006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disorders of the nervous system o neuritis, polyneuritis, o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sequelae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after different types of central nervous system infections;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gynecological diseases a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metritis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a cervicitis, or amenorrhea,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oligomenorrhea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dysmenorrhea; 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dermatological conditions o squamous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dermatoses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 psoriasis, 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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keratoderma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; a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seborrheic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syndrome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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seborrheic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dermatitis,  polymorphic acne; or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allergodermias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 eczema and hives;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mental illness a state of anxiety, a depression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o-R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014268"/>
            <a:ext cx="5394041" cy="255006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hotel units in the spa area offer tourists : 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"physiotherapy, - gymnastics in the pool,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Techirghiol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mud baths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galvanic baths 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massage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ozone therapy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laser therapy</a:t>
            </a:r>
            <a:endParaRPr kumimoji="0" lang="ro-RO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electrotherapy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391" y="746876"/>
            <a:ext cx="2655570" cy="177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 descr="Complex Balnear Sf. Elena de la Mare Costine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391" y="278780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ai la Bai in Costinesti - Complex Balnear Sf. Elena de la Mare***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316029"/>
            <a:ext cx="2151643" cy="14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omplex Balnear Sf. Elena de la Mare - Home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22" y="4690946"/>
            <a:ext cx="3679901" cy="193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3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34950" y="2551080"/>
            <a:ext cx="11789702" cy="181140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Costinesti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has a real potential,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which has not been properly exploited so far, 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destination can become a real therapeutic sanctuary, with the following conditions: 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attracting funds and investors for the creation of modern therapeutic complexes; 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o-RO" sz="2400" dirty="0" smtClean="0">
                <a:solidFill>
                  <a:srgbClr val="202124"/>
                </a:solidFill>
                <a:latin typeface="inherit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promoting the spa side of the area both nationally and internationally; 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o-RO" sz="2400" dirty="0" smtClean="0">
                <a:solidFill>
                  <a:srgbClr val="202124"/>
                </a:solidFill>
                <a:latin typeface="inherit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hiring the state for the training of medical staff specialized in the field.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516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Gill Sans Ultra Bold</vt:lpstr>
      <vt:lpstr>inherit</vt:lpstr>
      <vt:lpstr>Times New Roman</vt:lpstr>
      <vt:lpstr>Office Theme</vt:lpstr>
      <vt:lpstr> COSTINEȘTI- MEDICAL HYSTORY AND BALNEOTHERAPY Oana Nicole Stoican ,  Facultatea de Medicină, Universitatea Transilvania din Brașov, Prof. dr. ec. Mirela Stoican  CNEAB, Braşov Prof. dr. Daniela Vărvăruc          Liceul Tehnologic de Servicii Sf. Ap. Andrei, Ploiești </vt:lpstr>
      <vt:lpstr>   Historical 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COSTINEȘTI- MEDICAL HYSTORY AND BALNEOTHERAPY Oana Nicole Stoican ,  Facultatea de Medicină, Universitatea Transilvania din Brașov, Prof. dr. ec. Mirela Stoican  CNEAB, Braşov Prof. dr. Daniela Vărvăruc          Liceul Tehnologic de Servicii Sf. Ap. Andrei, Ploiești</dc:title>
  <dc:creator>Dana</dc:creator>
  <cp:lastModifiedBy>Dana</cp:lastModifiedBy>
  <cp:revision>4</cp:revision>
  <dcterms:created xsi:type="dcterms:W3CDTF">2021-05-31T08:44:50Z</dcterms:created>
  <dcterms:modified xsi:type="dcterms:W3CDTF">2021-05-31T09:08:43Z</dcterms:modified>
</cp:coreProperties>
</file>